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57" r:id="rId3"/>
    <p:sldId id="258" r:id="rId4"/>
    <p:sldId id="259" r:id="rId5"/>
    <p:sldId id="263" r:id="rId6"/>
    <p:sldId id="260" r:id="rId7"/>
    <p:sldId id="261" r:id="rId8"/>
    <p:sldId id="264" r:id="rId9"/>
    <p:sldId id="262" r:id="rId10"/>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SorterView">
  <p:normalViewPr>
    <p:restoredLeft sz="15620"/>
    <p:restoredTop sz="94660"/>
  </p:normalViewPr>
  <p:slideViewPr>
    <p:cSldViewPr>
      <p:cViewPr varScale="1">
        <p:scale>
          <a:sx n="86" d="100"/>
          <a:sy n="86" d="100"/>
        </p:scale>
        <p:origin x="-1494" y="-78"/>
      </p:cViewPr>
      <p:guideLst>
        <p:guide orient="horz" pos="2160"/>
        <p:guide pos="2880"/>
      </p:guideLst>
    </p:cSldViewPr>
  </p:slideViewPr>
  <p:notesTextViewPr>
    <p:cViewPr>
      <p:scale>
        <a:sx n="1" d="1"/>
        <a:sy n="1" d="1"/>
      </p:scale>
      <p:origin x="0" y="0"/>
    </p:cViewPr>
  </p:notesTextViewPr>
  <p:sorterViewPr>
    <p:cViewPr>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media/image1.jpeg>
</file>

<file path=ppt/media/image2.jpeg>
</file>

<file path=ppt/media/image3.jpeg>
</file>

<file path=ppt/media/image4.png>
</file>

<file path=ppt/media/image5.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8" name="Title 7"/>
          <p:cNvSpPr>
            <a:spLocks noGrp="1"/>
          </p:cNvSpPr>
          <p:nvPr>
            <p:ph type="ctrTitle"/>
          </p:nvPr>
        </p:nvSpPr>
        <p:spPr>
          <a:xfrm>
            <a:off x="422030" y="1371600"/>
            <a:ext cx="8229600" cy="1828800"/>
          </a:xfrm>
        </p:spPr>
        <p:txBody>
          <a:bodyPr vert="horz" lIns="45720" tIns="0" rIns="45720" bIns="0" anchor="b">
            <a:normAutofit/>
            <a:scene3d>
              <a:camera prst="orthographicFront"/>
              <a:lightRig rig="soft" dir="t">
                <a:rot lat="0" lon="0" rev="17220000"/>
              </a:lightRig>
            </a:scene3d>
            <a:sp3d prstMaterial="softEdge">
              <a:bevelT w="38100" h="38100"/>
            </a:sp3d>
          </a:bodyPr>
          <a:lstStyle>
            <a:lvl1pPr>
              <a:defRPr sz="4800" b="1" cap="all" baseline="0">
                <a:ln w="6350">
                  <a:noFill/>
                </a:ln>
                <a:gradFill>
                  <a:gsLst>
                    <a:gs pos="0">
                      <a:schemeClr val="accent1">
                        <a:tint val="73000"/>
                        <a:satMod val="145000"/>
                      </a:schemeClr>
                    </a:gs>
                    <a:gs pos="73000">
                      <a:schemeClr val="accent1">
                        <a:tint val="73000"/>
                        <a:satMod val="145000"/>
                      </a:schemeClr>
                    </a:gs>
                    <a:gs pos="100000">
                      <a:schemeClr val="accent1">
                        <a:tint val="83000"/>
                        <a:satMod val="143000"/>
                      </a:schemeClr>
                    </a:gs>
                  </a:gsLst>
                  <a:lin ang="4800000" scaled="1"/>
                </a:gradFill>
                <a:effectLst>
                  <a:outerShdw blurRad="127000" dist="200000" dir="2700000" algn="tl" rotWithShape="0">
                    <a:srgbClr val="000000">
                      <a:alpha val="30000"/>
                    </a:srgbClr>
                  </a:outerShdw>
                </a:effectLst>
              </a:defRPr>
            </a:lvl1pPr>
          </a:lstStyle>
          <a:p>
            <a:r>
              <a:rPr kumimoji="0" lang="en-US" smtClean="0"/>
              <a:t>Click to edit Master title style</a:t>
            </a:r>
            <a:endParaRPr kumimoji="0" lang="en-US"/>
          </a:p>
        </p:txBody>
      </p:sp>
      <p:sp>
        <p:nvSpPr>
          <p:cNvPr id="28" name="Date Placeholder 27"/>
          <p:cNvSpPr>
            <a:spLocks noGrp="1"/>
          </p:cNvSpPr>
          <p:nvPr>
            <p:ph type="dt" sz="half" idx="10"/>
          </p:nvPr>
        </p:nvSpPr>
        <p:spPr/>
        <p:txBody>
          <a:bodyPr/>
          <a:lstStyle/>
          <a:p>
            <a:fld id="{36BEA6FA-8F2F-483A-8729-5D55A6C41D35}" type="datetimeFigureOut">
              <a:rPr lang="en-US" smtClean="0"/>
              <a:t>5/22/2024</a:t>
            </a:fld>
            <a:endParaRPr lang="en-US"/>
          </a:p>
        </p:txBody>
      </p:sp>
      <p:sp>
        <p:nvSpPr>
          <p:cNvPr id="17" name="Footer Placeholder 16"/>
          <p:cNvSpPr>
            <a:spLocks noGrp="1"/>
          </p:cNvSpPr>
          <p:nvPr>
            <p:ph type="ftr" sz="quarter" idx="11"/>
          </p:nvPr>
        </p:nvSpPr>
        <p:spPr/>
        <p:txBody>
          <a:bodyPr/>
          <a:lstStyle/>
          <a:p>
            <a:endParaRPr lang="en-US"/>
          </a:p>
        </p:txBody>
      </p:sp>
      <p:sp>
        <p:nvSpPr>
          <p:cNvPr id="29" name="Slide Number Placeholder 28"/>
          <p:cNvSpPr>
            <a:spLocks noGrp="1"/>
          </p:cNvSpPr>
          <p:nvPr>
            <p:ph type="sldNum" sz="quarter" idx="12"/>
          </p:nvPr>
        </p:nvSpPr>
        <p:spPr/>
        <p:txBody>
          <a:bodyPr/>
          <a:lstStyle/>
          <a:p>
            <a:fld id="{9E63DDEA-C258-46B5-A949-E81D56D81288}" type="slidenum">
              <a:rPr lang="en-US" smtClean="0"/>
              <a:t>‹#›</a:t>
            </a:fld>
            <a:endParaRPr lang="en-US"/>
          </a:p>
        </p:txBody>
      </p:sp>
      <p:sp>
        <p:nvSpPr>
          <p:cNvPr id="9" name="Subtitle 8"/>
          <p:cNvSpPr>
            <a:spLocks noGrp="1"/>
          </p:cNvSpPr>
          <p:nvPr>
            <p:ph type="subTitle" idx="1"/>
          </p:nvPr>
        </p:nvSpPr>
        <p:spPr>
          <a:xfrm>
            <a:off x="1371600" y="3331698"/>
            <a:ext cx="6400800" cy="1752600"/>
          </a:xfrm>
        </p:spPr>
        <p:txBody>
          <a:bodyPr/>
          <a:lstStyle>
            <a:lvl1pPr marL="0" indent="0" algn="ctr">
              <a:buNone/>
              <a:defRPr>
                <a:solidFill>
                  <a:schemeClr val="tx1"/>
                </a:solidFill>
              </a:defRPr>
            </a:lvl1pPr>
            <a:lvl2pPr marL="457200" indent="0" algn="ctr">
              <a:buNone/>
            </a:lvl2pPr>
            <a:lvl3pPr marL="914400" indent="0" algn="ctr">
              <a:buNone/>
            </a:lvl3pPr>
            <a:lvl4pPr marL="1371600" indent="0" algn="ctr">
              <a:buNone/>
            </a:lvl4pPr>
            <a:lvl5pPr marL="1828800" indent="0" algn="ctr">
              <a:buNone/>
            </a:lvl5pPr>
            <a:lvl6pPr marL="2286000" indent="0" algn="ctr">
              <a:buNone/>
            </a:lvl6pPr>
            <a:lvl7pPr marL="2743200" indent="0" algn="ctr">
              <a:buNone/>
            </a:lvl7pPr>
            <a:lvl8pPr marL="3200400" indent="0" algn="ctr">
              <a:buNone/>
            </a:lvl8pPr>
            <a:lvl9pPr marL="3657600" indent="0" algn="ctr">
              <a:buNone/>
            </a:lvl9pPr>
          </a:lstStyle>
          <a:p>
            <a:r>
              <a:rPr kumimoji="0" lang="en-US" smtClean="0"/>
              <a:t>Click to edit Master subtitle style</a:t>
            </a:r>
            <a:endParaRPr kumimoji="0"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smtClean="0"/>
              <a:t>Click to edit Master title style</a:t>
            </a:r>
            <a:endParaRPr kumimoji="0" lang="en-US"/>
          </a:p>
        </p:txBody>
      </p:sp>
      <p:sp>
        <p:nvSpPr>
          <p:cNvPr id="3" name="Vertical Text Placeholder 2"/>
          <p:cNvSpPr>
            <a:spLocks noGrp="1"/>
          </p:cNvSpPr>
          <p:nvPr>
            <p:ph type="body" orient="vert" idx="1"/>
          </p:nvPr>
        </p:nvSpPr>
        <p:spPr/>
        <p:txBody>
          <a:bodyPr vert="eaVer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4" name="Date Placeholder 3"/>
          <p:cNvSpPr>
            <a:spLocks noGrp="1"/>
          </p:cNvSpPr>
          <p:nvPr>
            <p:ph type="dt" sz="half" idx="10"/>
          </p:nvPr>
        </p:nvSpPr>
        <p:spPr/>
        <p:txBody>
          <a:bodyPr/>
          <a:lstStyle/>
          <a:p>
            <a:fld id="{36BEA6FA-8F2F-483A-8729-5D55A6C41D35}" type="datetimeFigureOut">
              <a:rPr lang="en-US" smtClean="0"/>
              <a:t>5/22/2024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E63DDEA-C258-46B5-A949-E81D56D81288}" type="slidenum">
              <a:rPr lang="en-US" smtClean="0"/>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kumimoji="0" lang="en-US" smtClean="0"/>
              <a:t>Click to edit Master title style</a:t>
            </a:r>
            <a:endParaRPr kumimoji="0"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4" name="Date Placeholder 3"/>
          <p:cNvSpPr>
            <a:spLocks noGrp="1"/>
          </p:cNvSpPr>
          <p:nvPr>
            <p:ph type="dt" sz="half" idx="10"/>
          </p:nvPr>
        </p:nvSpPr>
        <p:spPr/>
        <p:txBody>
          <a:bodyPr/>
          <a:lstStyle/>
          <a:p>
            <a:fld id="{36BEA6FA-8F2F-483A-8729-5D55A6C41D35}" type="datetimeFigureOut">
              <a:rPr lang="en-US" smtClean="0"/>
              <a:t>5/22/2024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E63DDEA-C258-46B5-A949-E81D56D81288}" type="slidenum">
              <a:rPr lang="en-US" smtClean="0"/>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smtClean="0"/>
              <a:t>Click to edit Master title style</a:t>
            </a:r>
            <a:endParaRPr kumimoji="0" lang="en-US"/>
          </a:p>
        </p:txBody>
      </p:sp>
      <p:sp>
        <p:nvSpPr>
          <p:cNvPr id="3" name="Content Placeholder 2"/>
          <p:cNvSpPr>
            <a:spLocks noGrp="1"/>
          </p:cNvSpPr>
          <p:nvPr>
            <p:ph idx="1"/>
          </p:nvPr>
        </p:nvSpPr>
        <p:spPr/>
        <p:txBody>
          <a:bodyPr/>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4" name="Date Placeholder 3"/>
          <p:cNvSpPr>
            <a:spLocks noGrp="1"/>
          </p:cNvSpPr>
          <p:nvPr>
            <p:ph type="dt" sz="half" idx="10"/>
          </p:nvPr>
        </p:nvSpPr>
        <p:spPr/>
        <p:txBody>
          <a:bodyPr/>
          <a:lstStyle/>
          <a:p>
            <a:fld id="{36BEA6FA-8F2F-483A-8729-5D55A6C41D35}" type="datetimeFigureOut">
              <a:rPr lang="en-US" smtClean="0"/>
              <a:t>5/22/2024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E63DDEA-C258-46B5-A949-E81D56D81288}" type="slidenum">
              <a:rPr lang="en-US" smtClean="0"/>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bg>
      <p:bgRef idx="1003">
        <a:schemeClr val="bg2"/>
      </p:bgRef>
    </p:bg>
    <p:spTree>
      <p:nvGrpSpPr>
        <p:cNvPr id="1" name=""/>
        <p:cNvGrpSpPr/>
        <p:nvPr/>
      </p:nvGrpSpPr>
      <p:grpSpPr>
        <a:xfrm>
          <a:off x="0" y="0"/>
          <a:ext cx="0" cy="0"/>
          <a:chOff x="0" y="0"/>
          <a:chExt cx="0" cy="0"/>
        </a:xfrm>
      </p:grpSpPr>
      <p:sp>
        <p:nvSpPr>
          <p:cNvPr id="2" name="Title 1"/>
          <p:cNvSpPr>
            <a:spLocks noGrp="1"/>
          </p:cNvSpPr>
          <p:nvPr>
            <p:ph type="title"/>
          </p:nvPr>
        </p:nvSpPr>
        <p:spPr>
          <a:xfrm>
            <a:off x="1600200" y="609600"/>
            <a:ext cx="7086600" cy="1828800"/>
          </a:xfrm>
        </p:spPr>
        <p:txBody>
          <a:bodyPr vert="horz" bIns="0" anchor="b">
            <a:noAutofit/>
            <a:scene3d>
              <a:camera prst="orthographicFront"/>
              <a:lightRig rig="soft" dir="t">
                <a:rot lat="0" lon="0" rev="17220000"/>
              </a:lightRig>
            </a:scene3d>
            <a:sp3d prstMaterial="softEdge">
              <a:bevelT w="38100" h="38100"/>
              <a:contourClr>
                <a:schemeClr val="tx2">
                  <a:shade val="50000"/>
                </a:schemeClr>
              </a:contourClr>
            </a:sp3d>
          </a:bodyPr>
          <a:lstStyle>
            <a:lvl1pPr algn="l" rtl="0">
              <a:spcBef>
                <a:spcPct val="0"/>
              </a:spcBef>
              <a:buNone/>
              <a:defRPr sz="4800" b="1" cap="none" baseline="0">
                <a:ln w="6350">
                  <a:noFill/>
                </a:ln>
                <a:solidFill>
                  <a:schemeClr val="accent1">
                    <a:tint val="90000"/>
                    <a:satMod val="120000"/>
                  </a:schemeClr>
                </a:solidFill>
                <a:effectLst>
                  <a:outerShdw blurRad="114300" dist="101600" dir="2700000" algn="tl" rotWithShape="0">
                    <a:srgbClr val="000000">
                      <a:alpha val="40000"/>
                    </a:srgbClr>
                  </a:outerShdw>
                </a:effectLst>
                <a:latin typeface="+mj-lt"/>
                <a:ea typeface="+mj-ea"/>
                <a:cs typeface="+mj-cs"/>
              </a:defRPr>
            </a:lvl1pPr>
          </a:lstStyle>
          <a:p>
            <a:r>
              <a:rPr kumimoji="0" lang="en-US" smtClean="0"/>
              <a:t>Click to edit Master title style</a:t>
            </a:r>
            <a:endParaRPr kumimoji="0" lang="en-US"/>
          </a:p>
        </p:txBody>
      </p:sp>
      <p:sp>
        <p:nvSpPr>
          <p:cNvPr id="3" name="Text Placeholder 2"/>
          <p:cNvSpPr>
            <a:spLocks noGrp="1"/>
          </p:cNvSpPr>
          <p:nvPr>
            <p:ph type="body" idx="1"/>
          </p:nvPr>
        </p:nvSpPr>
        <p:spPr>
          <a:xfrm>
            <a:off x="1600200" y="2507786"/>
            <a:ext cx="7086600" cy="1509712"/>
          </a:xfrm>
        </p:spPr>
        <p:txBody>
          <a:bodyPr anchor="t"/>
          <a:lstStyle>
            <a:lvl1pPr marL="73152" indent="0" algn="l">
              <a:buNone/>
              <a:defRPr sz="2000">
                <a:solidFill>
                  <a:schemeClr val="tx1"/>
                </a:solidFill>
              </a:defRPr>
            </a:lvl1pPr>
            <a:lvl2pPr>
              <a:buNone/>
              <a:defRPr sz="1800">
                <a:solidFill>
                  <a:schemeClr val="tx1">
                    <a:tint val="75000"/>
                  </a:schemeClr>
                </a:solidFill>
              </a:defRPr>
            </a:lvl2pPr>
            <a:lvl3pPr>
              <a:buNone/>
              <a:defRPr sz="1600">
                <a:solidFill>
                  <a:schemeClr val="tx1">
                    <a:tint val="75000"/>
                  </a:schemeClr>
                </a:solidFill>
              </a:defRPr>
            </a:lvl3pPr>
            <a:lvl4pPr>
              <a:buNone/>
              <a:defRPr sz="1400">
                <a:solidFill>
                  <a:schemeClr val="tx1">
                    <a:tint val="75000"/>
                  </a:schemeClr>
                </a:solidFill>
              </a:defRPr>
            </a:lvl4pPr>
            <a:lvl5pPr>
              <a:buNone/>
              <a:defRPr sz="1400">
                <a:solidFill>
                  <a:schemeClr val="tx1">
                    <a:tint val="75000"/>
                  </a:schemeClr>
                </a:solidFill>
              </a:defRPr>
            </a:lvl5pPr>
          </a:lstStyle>
          <a:p>
            <a:pPr lvl="0" eaLnBrk="1" latinLnBrk="0" hangingPunct="1"/>
            <a:r>
              <a:rPr kumimoji="0" lang="en-US" smtClean="0"/>
              <a:t>Click to edit Master text styles</a:t>
            </a:r>
          </a:p>
        </p:txBody>
      </p:sp>
      <p:sp>
        <p:nvSpPr>
          <p:cNvPr id="4" name="Date Placeholder 3"/>
          <p:cNvSpPr>
            <a:spLocks noGrp="1"/>
          </p:cNvSpPr>
          <p:nvPr>
            <p:ph type="dt" sz="half" idx="10"/>
          </p:nvPr>
        </p:nvSpPr>
        <p:spPr/>
        <p:txBody>
          <a:bodyPr/>
          <a:lstStyle/>
          <a:p>
            <a:fld id="{36BEA6FA-8F2F-483A-8729-5D55A6C41D35}" type="datetimeFigureOut">
              <a:rPr lang="en-US" smtClean="0"/>
              <a:t>5/22/2024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a:xfrm>
            <a:off x="7924800" y="6416675"/>
            <a:ext cx="762000" cy="365125"/>
          </a:xfrm>
        </p:spPr>
        <p:txBody>
          <a:bodyPr/>
          <a:lstStyle/>
          <a:p>
            <a:fld id="{9E63DDEA-C258-46B5-A949-E81D56D81288}" type="slidenum">
              <a:rPr lang="en-US" smtClean="0"/>
              <a:t>‹#›</a:t>
            </a:fld>
            <a:endParaRPr lang="en-US"/>
          </a:p>
        </p:txBody>
      </p:sp>
    </p:spTree>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smtClean="0"/>
              <a:t>Click to edit Master title style</a:t>
            </a:r>
            <a:endParaRPr kumimoji="0" lang="en-US"/>
          </a:p>
        </p:txBody>
      </p:sp>
      <p:sp>
        <p:nvSpPr>
          <p:cNvPr id="3" name="Content Placeholder 2"/>
          <p:cNvSpPr>
            <a:spLocks noGrp="1"/>
          </p:cNvSpPr>
          <p:nvPr>
            <p:ph sz="half" idx="1"/>
          </p:nvPr>
        </p:nvSpPr>
        <p:spPr>
          <a:xfrm>
            <a:off x="457200" y="1600200"/>
            <a:ext cx="4038600" cy="4525963"/>
          </a:xfrm>
        </p:spPr>
        <p:txBody>
          <a:bodyPr/>
          <a:lstStyle>
            <a:lvl1pPr>
              <a:defRPr sz="2600"/>
            </a:lvl1pPr>
            <a:lvl2pPr>
              <a:defRPr sz="2400"/>
            </a:lvl2pPr>
            <a:lvl3pPr>
              <a:defRPr sz="2000"/>
            </a:lvl3pPr>
            <a:lvl4pPr>
              <a:defRPr sz="1800"/>
            </a:lvl4pPr>
            <a:lvl5pPr>
              <a:defRPr sz="1800"/>
            </a:lvl5pPr>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4" name="Content Placeholder 3"/>
          <p:cNvSpPr>
            <a:spLocks noGrp="1"/>
          </p:cNvSpPr>
          <p:nvPr>
            <p:ph sz="half" idx="2"/>
          </p:nvPr>
        </p:nvSpPr>
        <p:spPr>
          <a:xfrm>
            <a:off x="4648200" y="1600200"/>
            <a:ext cx="4038600" cy="4525963"/>
          </a:xfrm>
        </p:spPr>
        <p:txBody>
          <a:bodyPr/>
          <a:lstStyle>
            <a:lvl1pPr>
              <a:defRPr sz="2600"/>
            </a:lvl1pPr>
            <a:lvl2pPr>
              <a:defRPr sz="2400"/>
            </a:lvl2pPr>
            <a:lvl3pPr>
              <a:defRPr sz="2000"/>
            </a:lvl3pPr>
            <a:lvl4pPr>
              <a:defRPr sz="1800"/>
            </a:lvl4pPr>
            <a:lvl5pPr>
              <a:defRPr sz="1800"/>
            </a:lvl5pPr>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5" name="Date Placeholder 4"/>
          <p:cNvSpPr>
            <a:spLocks noGrp="1"/>
          </p:cNvSpPr>
          <p:nvPr>
            <p:ph type="dt" sz="half" idx="10"/>
          </p:nvPr>
        </p:nvSpPr>
        <p:spPr/>
        <p:txBody>
          <a:bodyPr/>
          <a:lstStyle/>
          <a:p>
            <a:fld id="{36BEA6FA-8F2F-483A-8729-5D55A6C41D35}" type="datetimeFigureOut">
              <a:rPr lang="en-US" smtClean="0"/>
              <a:t>5/22/2024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E63DDEA-C258-46B5-A949-E81D56D81288}" type="slidenum">
              <a:rPr lang="en-US" smtClean="0"/>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8229600" cy="1143000"/>
          </a:xfrm>
        </p:spPr>
        <p:txBody>
          <a:bodyPr anchor="ctr"/>
          <a:lstStyle>
            <a:lvl1pPr>
              <a:defRPr/>
            </a:lvl1pPr>
          </a:lstStyle>
          <a:p>
            <a:r>
              <a:rPr kumimoji="0" lang="en-US" smtClean="0"/>
              <a:t>Click to edit Master title style</a:t>
            </a:r>
            <a:endParaRPr kumimoji="0" lang="en-US"/>
          </a:p>
        </p:txBody>
      </p:sp>
      <p:sp>
        <p:nvSpPr>
          <p:cNvPr id="3" name="Text Placeholder 2"/>
          <p:cNvSpPr>
            <a:spLocks noGrp="1"/>
          </p:cNvSpPr>
          <p:nvPr>
            <p:ph type="body" idx="1"/>
          </p:nvPr>
        </p:nvSpPr>
        <p:spPr>
          <a:xfrm>
            <a:off x="457200" y="1535112"/>
            <a:ext cx="4040188" cy="750887"/>
          </a:xfrm>
        </p:spPr>
        <p:txBody>
          <a:bodyPr anchor="ctr"/>
          <a:lstStyle>
            <a:lvl1pPr marL="0" indent="0">
              <a:buNone/>
              <a:defRPr sz="2400" b="0" cap="all" baseline="0">
                <a:solidFill>
                  <a:schemeClr val="tx1"/>
                </a:solidFill>
              </a:defRPr>
            </a:lvl1pPr>
            <a:lvl2pPr>
              <a:buNone/>
              <a:defRPr sz="2000" b="1"/>
            </a:lvl2pPr>
            <a:lvl3pPr>
              <a:buNone/>
              <a:defRPr sz="1800" b="1"/>
            </a:lvl3pPr>
            <a:lvl4pPr>
              <a:buNone/>
              <a:defRPr sz="1600" b="1"/>
            </a:lvl4pPr>
            <a:lvl5pPr>
              <a:buNone/>
              <a:defRPr sz="1600" b="1"/>
            </a:lvl5pPr>
          </a:lstStyle>
          <a:p>
            <a:pPr lvl="0" eaLnBrk="1" latinLnBrk="0" hangingPunct="1"/>
            <a:r>
              <a:rPr kumimoji="0" lang="en-US" smtClean="0"/>
              <a:t>Click to edit Master text styles</a:t>
            </a:r>
          </a:p>
        </p:txBody>
      </p:sp>
      <p:sp>
        <p:nvSpPr>
          <p:cNvPr id="4" name="Text Placeholder 3"/>
          <p:cNvSpPr>
            <a:spLocks noGrp="1"/>
          </p:cNvSpPr>
          <p:nvPr>
            <p:ph type="body" sz="half" idx="3"/>
          </p:nvPr>
        </p:nvSpPr>
        <p:spPr>
          <a:xfrm>
            <a:off x="4645025" y="1535112"/>
            <a:ext cx="4041775" cy="750887"/>
          </a:xfrm>
        </p:spPr>
        <p:txBody>
          <a:bodyPr anchor="ctr"/>
          <a:lstStyle>
            <a:lvl1pPr marL="0" indent="0">
              <a:buNone/>
              <a:defRPr sz="2400" b="0" cap="all" baseline="0">
                <a:solidFill>
                  <a:schemeClr val="tx1"/>
                </a:solidFill>
              </a:defRPr>
            </a:lvl1pPr>
            <a:lvl2pPr>
              <a:buNone/>
              <a:defRPr sz="2000" b="1"/>
            </a:lvl2pPr>
            <a:lvl3pPr>
              <a:buNone/>
              <a:defRPr sz="1800" b="1"/>
            </a:lvl3pPr>
            <a:lvl4pPr>
              <a:buNone/>
              <a:defRPr sz="1600" b="1"/>
            </a:lvl4pPr>
            <a:lvl5pPr>
              <a:buNone/>
              <a:defRPr sz="1600" b="1"/>
            </a:lvl5pPr>
          </a:lstStyle>
          <a:p>
            <a:pPr lvl="0" eaLnBrk="1" latinLnBrk="0" hangingPunct="1"/>
            <a:r>
              <a:rPr kumimoji="0" lang="en-US" smtClean="0"/>
              <a:t>Click to edit Master text styles</a:t>
            </a:r>
          </a:p>
        </p:txBody>
      </p:sp>
      <p:sp>
        <p:nvSpPr>
          <p:cNvPr id="5" name="Content Placeholder 4"/>
          <p:cNvSpPr>
            <a:spLocks noGrp="1"/>
          </p:cNvSpPr>
          <p:nvPr>
            <p:ph sz="quarter" idx="2"/>
          </p:nvPr>
        </p:nvSpPr>
        <p:spPr>
          <a:xfrm>
            <a:off x="457200" y="2362200"/>
            <a:ext cx="4040188" cy="3763963"/>
          </a:xfrm>
        </p:spPr>
        <p:txBody>
          <a:bodyPr/>
          <a:lstStyle>
            <a:lvl1pPr>
              <a:defRPr sz="2400"/>
            </a:lvl1pPr>
            <a:lvl2pPr>
              <a:defRPr sz="2000"/>
            </a:lvl2pPr>
            <a:lvl3pPr>
              <a:defRPr sz="1800"/>
            </a:lvl3pPr>
            <a:lvl4pPr>
              <a:defRPr sz="1600"/>
            </a:lvl4pPr>
            <a:lvl5pPr>
              <a:defRPr sz="1600"/>
            </a:lvl5pPr>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6" name="Content Placeholder 5"/>
          <p:cNvSpPr>
            <a:spLocks noGrp="1"/>
          </p:cNvSpPr>
          <p:nvPr>
            <p:ph sz="quarter" idx="4"/>
          </p:nvPr>
        </p:nvSpPr>
        <p:spPr>
          <a:xfrm>
            <a:off x="4645025" y="2362200"/>
            <a:ext cx="4041775" cy="3763963"/>
          </a:xfrm>
        </p:spPr>
        <p:txBody>
          <a:bodyPr/>
          <a:lstStyle>
            <a:lvl1pPr>
              <a:defRPr sz="2400"/>
            </a:lvl1pPr>
            <a:lvl2pPr>
              <a:defRPr sz="2000"/>
            </a:lvl2pPr>
            <a:lvl3pPr>
              <a:defRPr sz="1800"/>
            </a:lvl3pPr>
            <a:lvl4pPr>
              <a:defRPr sz="1600"/>
            </a:lvl4pPr>
            <a:lvl5pPr>
              <a:defRPr sz="1600"/>
            </a:lvl5pPr>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7" name="Date Placeholder 6"/>
          <p:cNvSpPr>
            <a:spLocks noGrp="1"/>
          </p:cNvSpPr>
          <p:nvPr>
            <p:ph type="dt" sz="half" idx="10"/>
          </p:nvPr>
        </p:nvSpPr>
        <p:spPr/>
        <p:txBody>
          <a:bodyPr/>
          <a:lstStyle/>
          <a:p>
            <a:fld id="{36BEA6FA-8F2F-483A-8729-5D55A6C41D35}" type="datetimeFigureOut">
              <a:rPr lang="en-US" smtClean="0"/>
              <a:t>5/22/2024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9E63DDEA-C258-46B5-A949-E81D56D81288}" type="slidenum">
              <a:rPr lang="en-US" smtClean="0"/>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smtClean="0"/>
              <a:t>Click to edit Master title style</a:t>
            </a:r>
            <a:endParaRPr kumimoji="0" lang="en-US"/>
          </a:p>
        </p:txBody>
      </p:sp>
      <p:sp>
        <p:nvSpPr>
          <p:cNvPr id="3" name="Date Placeholder 2"/>
          <p:cNvSpPr>
            <a:spLocks noGrp="1"/>
          </p:cNvSpPr>
          <p:nvPr>
            <p:ph type="dt" sz="half" idx="10"/>
          </p:nvPr>
        </p:nvSpPr>
        <p:spPr/>
        <p:txBody>
          <a:bodyPr/>
          <a:lstStyle/>
          <a:p>
            <a:fld id="{36BEA6FA-8F2F-483A-8729-5D55A6C41D35}" type="datetimeFigureOut">
              <a:rPr lang="en-US" smtClean="0"/>
              <a:t>5/22/2024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9E63DDEA-C258-46B5-A949-E81D56D81288}" type="slidenum">
              <a:rPr lang="en-US" smtClean="0"/>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36BEA6FA-8F2F-483A-8729-5D55A6C41D35}" type="datetimeFigureOut">
              <a:rPr lang="en-US" smtClean="0"/>
              <a:t>5/22/2024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9E63DDEA-C258-46B5-A949-E81D56D81288}" type="slidenum">
              <a:rPr lang="en-US" smtClean="0"/>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vert="horz" anchor="b">
            <a:normAutofit/>
            <a:sp3d prstMaterial="softEdge"/>
          </a:bodyPr>
          <a:lstStyle>
            <a:lvl1pPr algn="l">
              <a:buNone/>
              <a:defRPr sz="2200" b="0">
                <a:ln w="6350">
                  <a:noFill/>
                </a:ln>
                <a:solidFill>
                  <a:schemeClr val="accent1">
                    <a:tint val="73000"/>
                    <a:satMod val="180000"/>
                  </a:schemeClr>
                </a:solidFill>
              </a:defRPr>
            </a:lvl1pPr>
          </a:lstStyle>
          <a:p>
            <a:r>
              <a:rPr kumimoji="0" lang="en-US" smtClean="0"/>
              <a:t>Click to edit Master title style</a:t>
            </a:r>
            <a:endParaRPr kumimoji="0" lang="en-US"/>
          </a:p>
        </p:txBody>
      </p:sp>
      <p:sp>
        <p:nvSpPr>
          <p:cNvPr id="3" name="Text Placeholder 2"/>
          <p:cNvSpPr>
            <a:spLocks noGrp="1"/>
          </p:cNvSpPr>
          <p:nvPr>
            <p:ph type="body" idx="2"/>
          </p:nvPr>
        </p:nvSpPr>
        <p:spPr>
          <a:xfrm>
            <a:off x="457200" y="1524000"/>
            <a:ext cx="3008313" cy="4602163"/>
          </a:xfrm>
        </p:spPr>
        <p:txBody>
          <a:bodyPr/>
          <a:lstStyle>
            <a:lvl1pPr marL="0" indent="0">
              <a:buNone/>
              <a:defRPr sz="1400"/>
            </a:lvl1pPr>
            <a:lvl2pPr>
              <a:buNone/>
              <a:defRPr sz="1200"/>
            </a:lvl2pPr>
            <a:lvl3pPr>
              <a:buNone/>
              <a:defRPr sz="1000"/>
            </a:lvl3pPr>
            <a:lvl4pPr>
              <a:buNone/>
              <a:defRPr sz="900"/>
            </a:lvl4pPr>
            <a:lvl5pPr>
              <a:buNone/>
              <a:defRPr sz="900"/>
            </a:lvl5pPr>
          </a:lstStyle>
          <a:p>
            <a:pPr lvl="0" eaLnBrk="1" latinLnBrk="0" hangingPunct="1"/>
            <a:r>
              <a:rPr kumimoji="0" lang="en-US" smtClean="0"/>
              <a:t>Click to edit Master text styles</a:t>
            </a:r>
          </a:p>
        </p:txBody>
      </p:sp>
      <p:sp>
        <p:nvSpPr>
          <p:cNvPr id="4" name="Content Placeholder 3"/>
          <p:cNvSpPr>
            <a:spLocks noGrp="1"/>
          </p:cNvSpPr>
          <p:nvPr>
            <p:ph sz="half" idx="1"/>
          </p:nvPr>
        </p:nvSpPr>
        <p:spPr>
          <a:xfrm>
            <a:off x="3575050" y="273050"/>
            <a:ext cx="5111750" cy="5853113"/>
          </a:xfrm>
        </p:spPr>
        <p:txBody>
          <a:bodyPr/>
          <a:lstStyle>
            <a:lvl1pPr>
              <a:defRPr sz="2600"/>
            </a:lvl1pPr>
            <a:lvl2pPr>
              <a:defRPr sz="2400"/>
            </a:lvl2pPr>
            <a:lvl3pPr>
              <a:defRPr sz="2200"/>
            </a:lvl3pPr>
            <a:lvl4pPr>
              <a:defRPr sz="2000"/>
            </a:lvl4pPr>
            <a:lvl5pPr>
              <a:defRPr sz="1800"/>
            </a:lvl5pPr>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5" name="Date Placeholder 4"/>
          <p:cNvSpPr>
            <a:spLocks noGrp="1"/>
          </p:cNvSpPr>
          <p:nvPr>
            <p:ph type="dt" sz="half" idx="10"/>
          </p:nvPr>
        </p:nvSpPr>
        <p:spPr/>
        <p:txBody>
          <a:bodyPr/>
          <a:lstStyle/>
          <a:p>
            <a:fld id="{36BEA6FA-8F2F-483A-8729-5D55A6C41D35}" type="datetimeFigureOut">
              <a:rPr lang="en-US" smtClean="0"/>
              <a:t>5/22/2024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E63DDEA-C258-46B5-A949-E81D56D81288}" type="slidenum">
              <a:rPr lang="en-US" smtClean="0"/>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828800" y="609600"/>
            <a:ext cx="5486400" cy="522288"/>
          </a:xfrm>
        </p:spPr>
        <p:txBody>
          <a:bodyPr lIns="45720" rIns="45720" bIns="0" anchor="b">
            <a:sp3d prstMaterial="softEdge"/>
          </a:bodyPr>
          <a:lstStyle>
            <a:lvl1pPr algn="ctr">
              <a:buNone/>
              <a:defRPr sz="2000" b="1"/>
            </a:lvl1pPr>
          </a:lstStyle>
          <a:p>
            <a:r>
              <a:rPr kumimoji="0" lang="en-US" smtClean="0"/>
              <a:t>Click to edit Master title style</a:t>
            </a:r>
            <a:endParaRPr kumimoji="0" lang="en-US"/>
          </a:p>
        </p:txBody>
      </p:sp>
      <p:sp>
        <p:nvSpPr>
          <p:cNvPr id="3" name="Picture Placeholder 2"/>
          <p:cNvSpPr>
            <a:spLocks noGrp="1"/>
          </p:cNvSpPr>
          <p:nvPr>
            <p:ph type="pic" idx="1"/>
          </p:nvPr>
        </p:nvSpPr>
        <p:spPr>
          <a:xfrm>
            <a:off x="1828800" y="1831975"/>
            <a:ext cx="5486400" cy="3962400"/>
          </a:xfrm>
          <a:solidFill>
            <a:schemeClr val="bg2"/>
          </a:solidFill>
          <a:ln w="44450" cap="sq" cmpd="sng" algn="ctr">
            <a:solidFill>
              <a:srgbClr val="FFFFFF"/>
            </a:solidFill>
            <a:prstDash val="solid"/>
            <a:miter lim="800000"/>
          </a:ln>
          <a:effectLst>
            <a:outerShdw blurRad="190500" dist="228600" dir="2700000" sy="90000">
              <a:srgbClr val="000000">
                <a:alpha val="25000"/>
              </a:srgbClr>
            </a:outerShdw>
          </a:effectLst>
          <a:scene3d>
            <a:camera prst="orthographicFront">
              <a:rot lat="0" lon="0" rev="0"/>
            </a:camera>
            <a:lightRig rig="balanced" dir="tr">
              <a:rot lat="0" lon="0" rev="2700000"/>
            </a:lightRig>
          </a:scene3d>
          <a:sp3d prstMaterial="matte">
            <a:contourClr>
              <a:schemeClr val="tx2">
                <a:shade val="50000"/>
              </a:schemeClr>
            </a:contourClr>
          </a:sp3d>
        </p:spPr>
        <p:style>
          <a:lnRef idx="3">
            <a:schemeClr val="lt1"/>
          </a:lnRef>
          <a:fillRef idx="1">
            <a:schemeClr val="accent1"/>
          </a:fillRef>
          <a:effectRef idx="1">
            <a:schemeClr val="accent1"/>
          </a:effectRef>
          <a:fontRef idx="minor">
            <a:schemeClr val="lt1"/>
          </a:fontRef>
        </p:style>
        <p:txBody>
          <a:bodyPr anchor="t"/>
          <a:lstStyle>
            <a:lvl1pPr indent="0">
              <a:buNone/>
              <a:defRPr sz="3200"/>
            </a:lvl1pPr>
          </a:lstStyle>
          <a:p>
            <a:pPr marL="0" algn="l" rtl="0" eaLnBrk="1" latinLnBrk="0" hangingPunct="1"/>
            <a:r>
              <a:rPr kumimoji="0" lang="en-US" smtClean="0">
                <a:solidFill>
                  <a:schemeClr val="lt1"/>
                </a:solidFill>
                <a:latin typeface="+mn-lt"/>
                <a:ea typeface="+mn-ea"/>
                <a:cs typeface="+mn-cs"/>
              </a:rPr>
              <a:t>Click icon to add picture</a:t>
            </a:r>
            <a:endParaRPr kumimoji="0" lang="en-US" dirty="0">
              <a:solidFill>
                <a:schemeClr val="lt1"/>
              </a:solidFill>
              <a:latin typeface="+mn-lt"/>
              <a:ea typeface="+mn-ea"/>
              <a:cs typeface="+mn-cs"/>
            </a:endParaRPr>
          </a:p>
        </p:txBody>
      </p:sp>
      <p:sp>
        <p:nvSpPr>
          <p:cNvPr id="4" name="Text Placeholder 3"/>
          <p:cNvSpPr>
            <a:spLocks noGrp="1"/>
          </p:cNvSpPr>
          <p:nvPr>
            <p:ph type="body" sz="half" idx="2"/>
          </p:nvPr>
        </p:nvSpPr>
        <p:spPr>
          <a:xfrm>
            <a:off x="1828800" y="1166787"/>
            <a:ext cx="5486400" cy="530352"/>
          </a:xfrm>
        </p:spPr>
        <p:txBody>
          <a:bodyPr lIns="45720" tIns="45720" rIns="45720" anchor="t"/>
          <a:lstStyle>
            <a:lvl1pPr marL="0" indent="0" algn="ctr">
              <a:buNone/>
              <a:defRPr sz="1400"/>
            </a:lvl1pPr>
            <a:lvl2pPr>
              <a:defRPr sz="1200"/>
            </a:lvl2pPr>
            <a:lvl3pPr>
              <a:defRPr sz="1000"/>
            </a:lvl3pPr>
            <a:lvl4pPr>
              <a:defRPr sz="900"/>
            </a:lvl4pPr>
            <a:lvl5pPr>
              <a:defRPr sz="900"/>
            </a:lvl5pPr>
          </a:lstStyle>
          <a:p>
            <a:pPr lvl="0" eaLnBrk="1" latinLnBrk="0" hangingPunct="1"/>
            <a:r>
              <a:rPr kumimoji="0" lang="en-US" smtClean="0"/>
              <a:t>Click to edit Master text styles</a:t>
            </a:r>
          </a:p>
        </p:txBody>
      </p:sp>
      <p:sp>
        <p:nvSpPr>
          <p:cNvPr id="5" name="Date Placeholder 4"/>
          <p:cNvSpPr>
            <a:spLocks noGrp="1"/>
          </p:cNvSpPr>
          <p:nvPr>
            <p:ph type="dt" sz="half" idx="10"/>
          </p:nvPr>
        </p:nvSpPr>
        <p:spPr/>
        <p:txBody>
          <a:bodyPr/>
          <a:lstStyle/>
          <a:p>
            <a:fld id="{36BEA6FA-8F2F-483A-8729-5D55A6C41D35}" type="datetimeFigureOut">
              <a:rPr lang="en-US" smtClean="0"/>
              <a:t>5/22/2024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E63DDEA-C258-46B5-A949-E81D56D81288}" type="slidenum">
              <a:rPr lang="en-US" smtClean="0"/>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2" name="Title Placeholder 21"/>
          <p:cNvSpPr>
            <a:spLocks noGrp="1"/>
          </p:cNvSpPr>
          <p:nvPr>
            <p:ph type="title"/>
          </p:nvPr>
        </p:nvSpPr>
        <p:spPr>
          <a:xfrm>
            <a:off x="457200" y="274638"/>
            <a:ext cx="8229600" cy="1143000"/>
          </a:xfrm>
          <a:prstGeom prst="rect">
            <a:avLst/>
          </a:prstGeom>
        </p:spPr>
        <p:txBody>
          <a:bodyPr vert="horz" anchor="ctr">
            <a:normAutofit/>
            <a:scene3d>
              <a:camera prst="orthographicFront"/>
              <a:lightRig rig="soft" dir="t">
                <a:rot lat="0" lon="0" rev="16800000"/>
              </a:lightRig>
            </a:scene3d>
            <a:sp3d prstMaterial="softEdge">
              <a:bevelT w="38100" h="38100"/>
            </a:sp3d>
          </a:bodyPr>
          <a:lstStyle/>
          <a:p>
            <a:r>
              <a:rPr kumimoji="0" lang="en-US" smtClean="0"/>
              <a:t>Click to edit Master title style</a:t>
            </a:r>
            <a:endParaRPr kumimoji="0" lang="en-US"/>
          </a:p>
        </p:txBody>
      </p:sp>
      <p:sp>
        <p:nvSpPr>
          <p:cNvPr id="13" name="Text Placeholder 12"/>
          <p:cNvSpPr>
            <a:spLocks noGrp="1"/>
          </p:cNvSpPr>
          <p:nvPr>
            <p:ph type="body" idx="1"/>
          </p:nvPr>
        </p:nvSpPr>
        <p:spPr>
          <a:xfrm>
            <a:off x="457200" y="1600200"/>
            <a:ext cx="8229600" cy="4709160"/>
          </a:xfrm>
          <a:prstGeom prst="rect">
            <a:avLst/>
          </a:prstGeom>
        </p:spPr>
        <p:txBody>
          <a:bodyPr vert="horz">
            <a:normAutofit/>
          </a:bodyPr>
          <a:lstStyle/>
          <a:p>
            <a:pPr lvl="0" eaLnBrk="1" latinLnBrk="0" hangingPunct="1"/>
            <a:r>
              <a:rPr kumimoji="0" lang="en-US" smtClean="0"/>
              <a:t>Click to edit Master text styles</a:t>
            </a:r>
          </a:p>
          <a:p>
            <a:pPr lvl="1" eaLnBrk="1" latinLnBrk="0" hangingPunct="1"/>
            <a:r>
              <a:rPr kumimoji="0" lang="en-US" smtClean="0"/>
              <a:t>Second level</a:t>
            </a:r>
          </a:p>
          <a:p>
            <a:pPr lvl="2" eaLnBrk="1" latinLnBrk="0" hangingPunct="1"/>
            <a:r>
              <a:rPr kumimoji="0" lang="en-US" smtClean="0"/>
              <a:t>Third level</a:t>
            </a:r>
          </a:p>
          <a:p>
            <a:pPr lvl="3" eaLnBrk="1" latinLnBrk="0" hangingPunct="1"/>
            <a:r>
              <a:rPr kumimoji="0" lang="en-US" smtClean="0"/>
              <a:t>Fourth level</a:t>
            </a:r>
          </a:p>
          <a:p>
            <a:pPr lvl="4" eaLnBrk="1" latinLnBrk="0" hangingPunct="1"/>
            <a:r>
              <a:rPr kumimoji="0" lang="en-US" smtClean="0"/>
              <a:t>Fifth level</a:t>
            </a:r>
            <a:endParaRPr kumimoji="0" lang="en-US"/>
          </a:p>
        </p:txBody>
      </p:sp>
      <p:sp>
        <p:nvSpPr>
          <p:cNvPr id="14" name="Date Placeholder 13"/>
          <p:cNvSpPr>
            <a:spLocks noGrp="1"/>
          </p:cNvSpPr>
          <p:nvPr>
            <p:ph type="dt" sz="half" idx="2"/>
          </p:nvPr>
        </p:nvSpPr>
        <p:spPr>
          <a:xfrm>
            <a:off x="457200" y="6416675"/>
            <a:ext cx="2133600" cy="365125"/>
          </a:xfrm>
          <a:prstGeom prst="rect">
            <a:avLst/>
          </a:prstGeom>
        </p:spPr>
        <p:txBody>
          <a:bodyPr vert="horz" anchor="b"/>
          <a:lstStyle>
            <a:lvl1pPr algn="l" eaLnBrk="1" latinLnBrk="0" hangingPunct="1">
              <a:defRPr kumimoji="0" sz="1200">
                <a:solidFill>
                  <a:schemeClr val="tx1">
                    <a:shade val="50000"/>
                  </a:schemeClr>
                </a:solidFill>
              </a:defRPr>
            </a:lvl1pPr>
          </a:lstStyle>
          <a:p>
            <a:fld id="{36BEA6FA-8F2F-483A-8729-5D55A6C41D35}" type="datetimeFigureOut">
              <a:rPr lang="en-US" smtClean="0"/>
              <a:t>5/22/2024</a:t>
            </a:fld>
            <a:endParaRPr lang="en-US"/>
          </a:p>
        </p:txBody>
      </p:sp>
      <p:sp>
        <p:nvSpPr>
          <p:cNvPr id="3" name="Footer Placeholder 2"/>
          <p:cNvSpPr>
            <a:spLocks noGrp="1"/>
          </p:cNvSpPr>
          <p:nvPr>
            <p:ph type="ftr" sz="quarter" idx="3"/>
          </p:nvPr>
        </p:nvSpPr>
        <p:spPr>
          <a:xfrm>
            <a:off x="3124200" y="6416675"/>
            <a:ext cx="2895600" cy="365125"/>
          </a:xfrm>
          <a:prstGeom prst="rect">
            <a:avLst/>
          </a:prstGeom>
        </p:spPr>
        <p:txBody>
          <a:bodyPr vert="horz" anchor="b"/>
          <a:lstStyle>
            <a:lvl1pPr algn="ctr" eaLnBrk="1" latinLnBrk="0" hangingPunct="1">
              <a:defRPr kumimoji="0" sz="1200">
                <a:solidFill>
                  <a:schemeClr val="tx1">
                    <a:shade val="50000"/>
                  </a:schemeClr>
                </a:solidFill>
              </a:defRPr>
            </a:lvl1pPr>
          </a:lstStyle>
          <a:p>
            <a:endParaRPr lang="en-US"/>
          </a:p>
        </p:txBody>
      </p:sp>
      <p:sp>
        <p:nvSpPr>
          <p:cNvPr id="23" name="Slide Number Placeholder 22"/>
          <p:cNvSpPr>
            <a:spLocks noGrp="1"/>
          </p:cNvSpPr>
          <p:nvPr>
            <p:ph type="sldNum" sz="quarter" idx="4"/>
          </p:nvPr>
        </p:nvSpPr>
        <p:spPr>
          <a:xfrm>
            <a:off x="7924800" y="6416675"/>
            <a:ext cx="762000" cy="365125"/>
          </a:xfrm>
          <a:prstGeom prst="rect">
            <a:avLst/>
          </a:prstGeom>
        </p:spPr>
        <p:txBody>
          <a:bodyPr vert="horz" lIns="0" rIns="0" anchor="b"/>
          <a:lstStyle>
            <a:lvl1pPr algn="r" eaLnBrk="1" latinLnBrk="0" hangingPunct="1">
              <a:defRPr kumimoji="0" sz="1200">
                <a:solidFill>
                  <a:schemeClr val="tx1">
                    <a:shade val="50000"/>
                  </a:schemeClr>
                </a:solidFill>
              </a:defRPr>
            </a:lvl1pPr>
          </a:lstStyle>
          <a:p>
            <a:fld id="{9E63DDEA-C258-46B5-A949-E81D56D81288}" type="slidenum">
              <a:rPr lang="en-US" smtClean="0"/>
              <a:t>‹#›</a:t>
            </a:fld>
            <a:endParaRPr lang="en-US"/>
          </a:p>
        </p:txBody>
      </p:sp>
    </p:spTree>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ctr" rtl="0" eaLnBrk="1" latinLnBrk="0" hangingPunct="1">
        <a:spcBef>
          <a:spcPct val="0"/>
        </a:spcBef>
        <a:buNone/>
        <a:defRPr kumimoji="0" sz="4100" b="1" kern="1200" cap="none" baseline="0">
          <a:ln w="6350">
            <a:noFill/>
          </a:ln>
          <a:gradFill>
            <a:gsLst>
              <a:gs pos="0">
                <a:schemeClr val="accent1">
                  <a:tint val="73000"/>
                  <a:satMod val="145000"/>
                </a:schemeClr>
              </a:gs>
              <a:gs pos="73000">
                <a:schemeClr val="accent1">
                  <a:tint val="73000"/>
                  <a:satMod val="145000"/>
                </a:schemeClr>
              </a:gs>
              <a:gs pos="100000">
                <a:schemeClr val="accent1">
                  <a:tint val="83000"/>
                  <a:satMod val="143000"/>
                </a:schemeClr>
              </a:gs>
            </a:gsLst>
            <a:lin ang="4800000" scaled="1"/>
          </a:gradFill>
          <a:effectLst>
            <a:outerShdw blurRad="114300" dist="101600" dir="2700000" algn="tl" rotWithShape="0">
              <a:srgbClr val="000000">
                <a:alpha val="40000"/>
              </a:srgbClr>
            </a:outerShdw>
          </a:effectLst>
          <a:latin typeface="+mj-lt"/>
          <a:ea typeface="+mj-ea"/>
          <a:cs typeface="+mj-cs"/>
        </a:defRPr>
      </a:lvl1pPr>
    </p:titleStyle>
    <p:bodyStyle>
      <a:lvl1pPr marL="548640" indent="-411480" algn="l" rtl="0" eaLnBrk="1" latinLnBrk="0" hangingPunct="1">
        <a:spcBef>
          <a:spcPct val="20000"/>
        </a:spcBef>
        <a:buClr>
          <a:schemeClr val="tx1">
            <a:shade val="95000"/>
          </a:schemeClr>
        </a:buClr>
        <a:buSzPct val="65000"/>
        <a:buFont typeface="Wingdings 2"/>
        <a:buChar char=""/>
        <a:defRPr kumimoji="0" sz="2800" kern="1200">
          <a:solidFill>
            <a:schemeClr val="tx1"/>
          </a:solidFill>
          <a:latin typeface="+mn-lt"/>
          <a:ea typeface="+mn-ea"/>
          <a:cs typeface="+mn-cs"/>
        </a:defRPr>
      </a:lvl1pPr>
      <a:lvl2pPr marL="868680" indent="-283464" algn="l" rtl="0" eaLnBrk="1" latinLnBrk="0" hangingPunct="1">
        <a:spcBef>
          <a:spcPct val="20000"/>
        </a:spcBef>
        <a:buClr>
          <a:schemeClr val="tx1"/>
        </a:buClr>
        <a:buSzPct val="80000"/>
        <a:buFont typeface="Wingdings 2"/>
        <a:buChar char=""/>
        <a:defRPr kumimoji="0" sz="2400" kern="1200">
          <a:solidFill>
            <a:schemeClr val="tx1"/>
          </a:solidFill>
          <a:latin typeface="+mn-lt"/>
          <a:ea typeface="+mn-ea"/>
          <a:cs typeface="+mn-cs"/>
        </a:defRPr>
      </a:lvl2pPr>
      <a:lvl3pPr marL="1133856" indent="-228600" algn="l" rtl="0" eaLnBrk="1" latinLnBrk="0" hangingPunct="1">
        <a:spcBef>
          <a:spcPct val="20000"/>
        </a:spcBef>
        <a:buClr>
          <a:schemeClr val="tx1"/>
        </a:buClr>
        <a:buSzPct val="95000"/>
        <a:buFont typeface="Wingdings"/>
        <a:buChar char=""/>
        <a:defRPr kumimoji="0" sz="2200" kern="1200">
          <a:solidFill>
            <a:schemeClr val="tx1"/>
          </a:solidFill>
          <a:latin typeface="+mn-lt"/>
          <a:ea typeface="+mn-ea"/>
          <a:cs typeface="+mn-cs"/>
        </a:defRPr>
      </a:lvl3pPr>
      <a:lvl4pPr marL="1353312" indent="-182880" algn="l" rtl="0" eaLnBrk="1" latinLnBrk="0" hangingPunct="1">
        <a:spcBef>
          <a:spcPct val="20000"/>
        </a:spcBef>
        <a:buClr>
          <a:schemeClr val="tx1"/>
        </a:buClr>
        <a:buSzPct val="100000"/>
        <a:buFont typeface="Wingdings 3"/>
        <a:buChar char=""/>
        <a:defRPr kumimoji="0" sz="2000" kern="1200">
          <a:solidFill>
            <a:schemeClr val="tx1"/>
          </a:solidFill>
          <a:latin typeface="+mn-lt"/>
          <a:ea typeface="+mn-ea"/>
          <a:cs typeface="+mn-cs"/>
        </a:defRPr>
      </a:lvl4pPr>
      <a:lvl5pPr marL="1545336" indent="-182880" algn="l" rtl="0" eaLnBrk="1" latinLnBrk="0" hangingPunct="1">
        <a:spcBef>
          <a:spcPct val="20000"/>
        </a:spcBef>
        <a:buClr>
          <a:schemeClr val="tx1"/>
        </a:buClr>
        <a:buFont typeface="Wingdings 2"/>
        <a:buChar char=""/>
        <a:defRPr kumimoji="0" sz="2000" kern="1200">
          <a:solidFill>
            <a:schemeClr val="tx1"/>
          </a:solidFill>
          <a:latin typeface="+mn-lt"/>
          <a:ea typeface="+mn-ea"/>
          <a:cs typeface="+mn-cs"/>
        </a:defRPr>
      </a:lvl5pPr>
      <a:lvl6pPr marL="1764792" indent="-182880" algn="l" rtl="0" eaLnBrk="1" latinLnBrk="0" hangingPunct="1">
        <a:spcBef>
          <a:spcPct val="20000"/>
        </a:spcBef>
        <a:buClr>
          <a:schemeClr val="tx1"/>
        </a:buClr>
        <a:buFont typeface="Wingdings 3"/>
        <a:buChar char=""/>
        <a:defRPr kumimoji="0" sz="1800" kern="1200">
          <a:solidFill>
            <a:schemeClr val="tx1"/>
          </a:solidFill>
          <a:latin typeface="+mn-lt"/>
          <a:ea typeface="+mn-ea"/>
          <a:cs typeface="+mn-cs"/>
        </a:defRPr>
      </a:lvl6pPr>
      <a:lvl7pPr marL="1965960" indent="-182880" algn="l" rtl="0" eaLnBrk="1" latinLnBrk="0" hangingPunct="1">
        <a:spcBef>
          <a:spcPct val="20000"/>
        </a:spcBef>
        <a:buClr>
          <a:schemeClr val="tx1"/>
        </a:buClr>
        <a:buFont typeface="Wingdings 2"/>
        <a:buChar char=""/>
        <a:defRPr kumimoji="0" sz="1600" kern="1200">
          <a:solidFill>
            <a:schemeClr val="tx1"/>
          </a:solidFill>
          <a:latin typeface="+mn-lt"/>
          <a:ea typeface="+mn-ea"/>
          <a:cs typeface="+mn-cs"/>
        </a:defRPr>
      </a:lvl7pPr>
      <a:lvl8pPr marL="2167128" indent="-182880" algn="l" rtl="0" eaLnBrk="1" latinLnBrk="0" hangingPunct="1">
        <a:spcBef>
          <a:spcPct val="20000"/>
        </a:spcBef>
        <a:buClr>
          <a:schemeClr val="tx1"/>
        </a:buClr>
        <a:buFont typeface="Wingdings 2"/>
        <a:buChar char=""/>
        <a:defRPr kumimoji="0" sz="1400" kern="1200">
          <a:solidFill>
            <a:schemeClr val="tx1"/>
          </a:solidFill>
          <a:latin typeface="+mn-lt"/>
          <a:ea typeface="+mn-ea"/>
          <a:cs typeface="+mn-cs"/>
        </a:defRPr>
      </a:lvl8pPr>
      <a:lvl9pPr marL="2368296" indent="-182880" algn="l" rtl="0" eaLnBrk="1" latinLnBrk="0" hangingPunct="1">
        <a:spcBef>
          <a:spcPct val="20000"/>
        </a:spcBef>
        <a:buClr>
          <a:schemeClr val="tx1"/>
        </a:buClr>
        <a:buFont typeface="Wingdings 2"/>
        <a:buChar char=""/>
        <a:defRPr kumimoji="0" sz="1400" kern="1200" baseline="0">
          <a:solidFill>
            <a:schemeClr val="tx1"/>
          </a:solidFill>
          <a:latin typeface="+mn-lt"/>
          <a:ea typeface="+mn-ea"/>
          <a:cs typeface="+mn-cs"/>
        </a:defRPr>
      </a:lvl9pPr>
    </p:bodyStyle>
    <p:otherStyle>
      <a:lvl1pPr marL="0" algn="l" rtl="0" eaLnBrk="1" latinLnBrk="0" hangingPunct="1">
        <a:defRPr kumimoji="0" kern="1200">
          <a:solidFill>
            <a:schemeClr val="tx1"/>
          </a:solidFill>
          <a:latin typeface="+mn-lt"/>
          <a:ea typeface="+mn-ea"/>
          <a:cs typeface="+mn-cs"/>
        </a:defRPr>
      </a:lvl1pPr>
      <a:lvl2pPr marL="457200" algn="l" rtl="0" eaLnBrk="1" latinLnBrk="0" hangingPunct="1">
        <a:defRPr kumimoji="0" kern="1200">
          <a:solidFill>
            <a:schemeClr val="tx1"/>
          </a:solidFill>
          <a:latin typeface="+mn-lt"/>
          <a:ea typeface="+mn-ea"/>
          <a:cs typeface="+mn-cs"/>
        </a:defRPr>
      </a:lvl2pPr>
      <a:lvl3pPr marL="914400" algn="l" rtl="0" eaLnBrk="1" latinLnBrk="0" hangingPunct="1">
        <a:defRPr kumimoji="0" kern="1200">
          <a:solidFill>
            <a:schemeClr val="tx1"/>
          </a:solidFill>
          <a:latin typeface="+mn-lt"/>
          <a:ea typeface="+mn-ea"/>
          <a:cs typeface="+mn-cs"/>
        </a:defRPr>
      </a:lvl3pPr>
      <a:lvl4pPr marL="1371600" algn="l" rtl="0" eaLnBrk="1" latinLnBrk="0" hangingPunct="1">
        <a:defRPr kumimoji="0" kern="1200">
          <a:solidFill>
            <a:schemeClr val="tx1"/>
          </a:solidFill>
          <a:latin typeface="+mn-lt"/>
          <a:ea typeface="+mn-ea"/>
          <a:cs typeface="+mn-cs"/>
        </a:defRPr>
      </a:lvl4pPr>
      <a:lvl5pPr marL="1828800" algn="l" rtl="0" eaLnBrk="1" latinLnBrk="0" hangingPunct="1">
        <a:defRPr kumimoji="0" kern="1200">
          <a:solidFill>
            <a:schemeClr val="tx1"/>
          </a:solidFill>
          <a:latin typeface="+mn-lt"/>
          <a:ea typeface="+mn-ea"/>
          <a:cs typeface="+mn-cs"/>
        </a:defRPr>
      </a:lvl5pPr>
      <a:lvl6pPr marL="2286000" algn="l" rtl="0" eaLnBrk="1" latinLnBrk="0" hangingPunct="1">
        <a:defRPr kumimoji="0" kern="1200">
          <a:solidFill>
            <a:schemeClr val="tx1"/>
          </a:solidFill>
          <a:latin typeface="+mn-lt"/>
          <a:ea typeface="+mn-ea"/>
          <a:cs typeface="+mn-cs"/>
        </a:defRPr>
      </a:lvl6pPr>
      <a:lvl7pPr marL="2743200" algn="l" rtl="0" eaLnBrk="1" latinLnBrk="0" hangingPunct="1">
        <a:defRPr kumimoji="0" kern="1200">
          <a:solidFill>
            <a:schemeClr val="tx1"/>
          </a:solidFill>
          <a:latin typeface="+mn-lt"/>
          <a:ea typeface="+mn-ea"/>
          <a:cs typeface="+mn-cs"/>
        </a:defRPr>
      </a:lvl7pPr>
      <a:lvl8pPr marL="3200400" algn="l" rtl="0" eaLnBrk="1" latinLnBrk="0" hangingPunct="1">
        <a:defRPr kumimoji="0" kern="1200">
          <a:solidFill>
            <a:schemeClr val="tx1"/>
          </a:solidFill>
          <a:latin typeface="+mn-lt"/>
          <a:ea typeface="+mn-ea"/>
          <a:cs typeface="+mn-cs"/>
        </a:defRPr>
      </a:lvl8pPr>
      <a:lvl9pPr marL="3657600" algn="l" rtl="0" eaLnBrk="1" latinLnBrk="0" hangingPunct="1">
        <a:defRPr kumimoji="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hyperlink" Target="http://unesdoc.unesco.org/images/0026/002614/261424e.pdf" TargetMode="Externa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4916" y="381000"/>
            <a:ext cx="5405284" cy="609600"/>
          </a:xfrm>
        </p:spPr>
        <p:txBody>
          <a:bodyPr>
            <a:normAutofit fontScale="90000"/>
          </a:bodyPr>
          <a:lstStyle/>
          <a:p>
            <a:r>
              <a:rPr lang="en-US" dirty="0" smtClean="0">
                <a:latin typeface="Algerian" pitchFamily="82" charset="0"/>
              </a:rPr>
              <a:t>What is pollution</a:t>
            </a:r>
            <a:endParaRPr lang="en-US" dirty="0">
              <a:latin typeface="Algerian" pitchFamily="82" charset="0"/>
            </a:endParaRPr>
          </a:p>
        </p:txBody>
      </p:sp>
      <p:sp>
        <p:nvSpPr>
          <p:cNvPr id="3" name="Subtitle 2"/>
          <p:cNvSpPr>
            <a:spLocks noGrp="1"/>
          </p:cNvSpPr>
          <p:nvPr>
            <p:ph type="subTitle" idx="1"/>
          </p:nvPr>
        </p:nvSpPr>
        <p:spPr>
          <a:xfrm>
            <a:off x="228600" y="1600200"/>
            <a:ext cx="7924800" cy="4038600"/>
          </a:xfrm>
        </p:spPr>
        <p:txBody>
          <a:bodyPr>
            <a:normAutofit fontScale="70000" lnSpcReduction="20000"/>
          </a:bodyPr>
          <a:lstStyle/>
          <a:p>
            <a:pPr algn="l"/>
            <a:r>
              <a:rPr lang="en-US" dirty="0">
                <a:latin typeface="Algerian" pitchFamily="82" charset="0"/>
              </a:rPr>
              <a:t>Pollution Pollutants are the key elements or components of pollution which are generally waste materials of different forms. Pollution disturbs our ecosystem and the balance and the balance in the environment. With rise of population and in increase in industries the problem of pollution is becoming more serious. Nowadays the air soil and water are polluted. The water of river is no longer suitable for drinking. The air is no longer fit for breathing. Release of industrial waste mining and deforestation exploits the soil. Pollution not only affect human beings but also affects the nature plants fruits vegetables forests animals etc. It is crucial to control pollution as the nature wildlife and human life are precious gifts to the mankind. We must take steps to reduce pollution.</a:t>
            </a:r>
          </a:p>
        </p:txBody>
      </p:sp>
    </p:spTree>
    <p:extLst>
      <p:ext uri="{BB962C8B-B14F-4D97-AF65-F5344CB8AC3E}">
        <p14:creationId xmlns:p14="http://schemas.microsoft.com/office/powerpoint/2010/main" val="96407761"/>
      </p:ext>
    </p:extLst>
  </p:cSld>
  <p:clrMapOvr>
    <a:masterClrMapping/>
  </p:clrMapOvr>
  <mc:AlternateContent xmlns:mc="http://schemas.openxmlformats.org/markup-compatibility/2006">
    <mc:Choice xmlns:p14="http://schemas.microsoft.com/office/powerpoint/2010/main" Requires="p14">
      <p:transition spd="slow" p14:dur="4400" advTm="638">
        <p14:honeycomb/>
      </p:transition>
    </mc:Choice>
    <mc:Fallback>
      <p:transition spd="slow" advTm="638">
        <p:fade/>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5410200" cy="792162"/>
          </a:xfrm>
        </p:spPr>
        <p:txBody>
          <a:bodyPr>
            <a:normAutofit/>
          </a:bodyPr>
          <a:lstStyle/>
          <a:p>
            <a:r>
              <a:rPr lang="en-US" dirty="0" smtClean="0">
                <a:latin typeface="Algerian" pitchFamily="82" charset="0"/>
              </a:rPr>
              <a:t>Types of pollution</a:t>
            </a:r>
            <a:endParaRPr lang="en-US" dirty="0">
              <a:latin typeface="Algerian" pitchFamily="82" charset="0"/>
            </a:endParaRPr>
          </a:p>
        </p:txBody>
      </p:sp>
      <p:sp>
        <p:nvSpPr>
          <p:cNvPr id="3" name="Content Placeholder 2"/>
          <p:cNvSpPr>
            <a:spLocks noGrp="1"/>
          </p:cNvSpPr>
          <p:nvPr>
            <p:ph idx="1"/>
          </p:nvPr>
        </p:nvSpPr>
        <p:spPr>
          <a:xfrm>
            <a:off x="381000" y="1600200"/>
            <a:ext cx="8229600" cy="4525963"/>
          </a:xfrm>
        </p:spPr>
        <p:txBody>
          <a:bodyPr/>
          <a:lstStyle/>
          <a:p>
            <a:r>
              <a:rPr lang="en-US" dirty="0" smtClean="0">
                <a:solidFill>
                  <a:schemeClr val="accent5">
                    <a:lumMod val="75000"/>
                  </a:schemeClr>
                </a:solidFill>
              </a:rPr>
              <a:t>Air pollution</a:t>
            </a:r>
          </a:p>
          <a:p>
            <a:r>
              <a:rPr lang="en-US" dirty="0" smtClean="0">
                <a:solidFill>
                  <a:schemeClr val="accent5">
                    <a:lumMod val="75000"/>
                  </a:schemeClr>
                </a:solidFill>
              </a:rPr>
              <a:t>Water pollution</a:t>
            </a:r>
          </a:p>
          <a:p>
            <a:r>
              <a:rPr lang="en-US" dirty="0" smtClean="0">
                <a:solidFill>
                  <a:schemeClr val="accent5">
                    <a:lumMod val="75000"/>
                  </a:schemeClr>
                </a:solidFill>
              </a:rPr>
              <a:t>Soil pollution</a:t>
            </a:r>
          </a:p>
          <a:p>
            <a:r>
              <a:rPr lang="en-US" dirty="0" smtClean="0">
                <a:solidFill>
                  <a:schemeClr val="accent5">
                    <a:lumMod val="75000"/>
                  </a:schemeClr>
                </a:solidFill>
              </a:rPr>
              <a:t>Thermal pollution</a:t>
            </a:r>
          </a:p>
          <a:p>
            <a:r>
              <a:rPr lang="en-US" dirty="0" smtClean="0">
                <a:solidFill>
                  <a:schemeClr val="accent5">
                    <a:lumMod val="75000"/>
                  </a:schemeClr>
                </a:solidFill>
              </a:rPr>
              <a:t>Radioactive pollution</a:t>
            </a:r>
          </a:p>
          <a:p>
            <a:r>
              <a:rPr lang="en-US" dirty="0" smtClean="0">
                <a:solidFill>
                  <a:schemeClr val="accent5">
                    <a:lumMod val="75000"/>
                  </a:schemeClr>
                </a:solidFill>
              </a:rPr>
              <a:t>Noise pollution</a:t>
            </a:r>
          </a:p>
          <a:p>
            <a:r>
              <a:rPr lang="en-US" dirty="0" smtClean="0">
                <a:solidFill>
                  <a:schemeClr val="accent5">
                    <a:lumMod val="75000"/>
                  </a:schemeClr>
                </a:solidFill>
              </a:rPr>
              <a:t>Light pollution</a:t>
            </a:r>
            <a:endParaRPr lang="en-US" dirty="0">
              <a:solidFill>
                <a:schemeClr val="accent5">
                  <a:lumMod val="75000"/>
                </a:schemeClr>
              </a:solidFill>
            </a:endParaRPr>
          </a:p>
        </p:txBody>
      </p:sp>
    </p:spTree>
    <p:extLst>
      <p:ext uri="{BB962C8B-B14F-4D97-AF65-F5344CB8AC3E}">
        <p14:creationId xmlns:p14="http://schemas.microsoft.com/office/powerpoint/2010/main" val="1833904401"/>
      </p:ext>
    </p:extLst>
  </p:cSld>
  <p:clrMapOvr>
    <a:masterClrMapping/>
  </p:clrMapOvr>
  <mc:AlternateContent xmlns:mc="http://schemas.openxmlformats.org/markup-compatibility/2006">
    <mc:Choice xmlns:p14="http://schemas.microsoft.com/office/powerpoint/2010/main" Requires="p14">
      <p:transition spd="slow" p14:dur="4000" advTm="592">
        <p14:vortex dir="r"/>
      </p:transition>
    </mc:Choice>
    <mc:Fallback>
      <p:transition spd="slow" advTm="592">
        <p:fade/>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6248400" cy="792162"/>
          </a:xfrm>
        </p:spPr>
        <p:txBody>
          <a:bodyPr>
            <a:normAutofit/>
          </a:bodyPr>
          <a:lstStyle/>
          <a:p>
            <a:r>
              <a:rPr lang="en-US" dirty="0" smtClean="0">
                <a:latin typeface="Algerian" pitchFamily="82" charset="0"/>
              </a:rPr>
              <a:t>What is air pollution</a:t>
            </a:r>
            <a:endParaRPr lang="en-US" dirty="0">
              <a:latin typeface="Algerian" pitchFamily="82" charset="0"/>
            </a:endParaRPr>
          </a:p>
        </p:txBody>
      </p:sp>
      <p:sp>
        <p:nvSpPr>
          <p:cNvPr id="3" name="Content Placeholder 2"/>
          <p:cNvSpPr>
            <a:spLocks noGrp="1"/>
          </p:cNvSpPr>
          <p:nvPr>
            <p:ph idx="1"/>
          </p:nvPr>
        </p:nvSpPr>
        <p:spPr/>
        <p:txBody>
          <a:bodyPr>
            <a:normAutofit/>
          </a:bodyPr>
          <a:lstStyle/>
          <a:p>
            <a:r>
              <a:rPr lang="en-US" dirty="0"/>
              <a:t>Air pollution can be defined as an alteration of air quality that can be characterized by measurements of chemical, biological or physical pollutants in the air. Therefore, air pollution means the undesirable presence of impurities or the abnormal rise in the proportion of some constituents of the atmosphere. It can be classified in 2 sections: </a:t>
            </a:r>
            <a:r>
              <a:rPr lang="en-US" b="1" dirty="0"/>
              <a:t>visible</a:t>
            </a:r>
            <a:r>
              <a:rPr lang="en-US" dirty="0"/>
              <a:t> and </a:t>
            </a:r>
            <a:r>
              <a:rPr lang="en-US" b="1" dirty="0"/>
              <a:t>invisible</a:t>
            </a:r>
            <a:r>
              <a:rPr lang="en-US" dirty="0"/>
              <a:t> air pollution.</a:t>
            </a:r>
            <a:endParaRPr lang="en-US" dirty="0" smtClean="0"/>
          </a:p>
          <a:p>
            <a:endParaRPr lang="en-US" dirty="0"/>
          </a:p>
        </p:txBody>
      </p:sp>
    </p:spTree>
    <p:extLst>
      <p:ext uri="{BB962C8B-B14F-4D97-AF65-F5344CB8AC3E}">
        <p14:creationId xmlns:p14="http://schemas.microsoft.com/office/powerpoint/2010/main" val="2928753051"/>
      </p:ext>
    </p:extLst>
  </p:cSld>
  <p:clrMapOvr>
    <a:masterClrMapping/>
  </p:clrMapOvr>
  <mc:AlternateContent xmlns:mc="http://schemas.openxmlformats.org/markup-compatibility/2006">
    <mc:Choice xmlns:p14="http://schemas.microsoft.com/office/powerpoint/2010/main" Requires="p14">
      <p:transition spd="slow" p14:dur="1200" advTm="2503">
        <p:dissolve/>
      </p:transition>
    </mc:Choice>
    <mc:Fallback>
      <p:transition spd="slow" advTm="2503">
        <p:dissolve/>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7543800" cy="715962"/>
          </a:xfrm>
        </p:spPr>
        <p:txBody>
          <a:bodyPr>
            <a:normAutofit fontScale="90000"/>
          </a:bodyPr>
          <a:lstStyle/>
          <a:p>
            <a:r>
              <a:rPr lang="en-US" sz="3200" dirty="0" smtClean="0">
                <a:latin typeface="Algerian" pitchFamily="82" charset="0"/>
              </a:rPr>
              <a:t>Effect of air pollution on human body</a:t>
            </a:r>
            <a:endParaRPr lang="en-US" sz="3200" dirty="0">
              <a:latin typeface="Algerian" pitchFamily="82" charset="0"/>
            </a:endParaRPr>
          </a:p>
        </p:txBody>
      </p:sp>
      <p:sp>
        <p:nvSpPr>
          <p:cNvPr id="3" name="Content Placeholder 2"/>
          <p:cNvSpPr>
            <a:spLocks noGrp="1"/>
          </p:cNvSpPr>
          <p:nvPr>
            <p:ph idx="1"/>
          </p:nvPr>
        </p:nvSpPr>
        <p:spPr/>
        <p:txBody>
          <a:bodyPr/>
          <a:lstStyle/>
          <a:p>
            <a:r>
              <a:rPr lang="en-US" dirty="0">
                <a:solidFill>
                  <a:schemeClr val="accent5">
                    <a:lumMod val="50000"/>
                  </a:schemeClr>
                </a:solidFill>
              </a:rPr>
              <a:t>Our continual exposure to air pollutants is responsible for the deterioration of human health.</a:t>
            </a:r>
            <a:r>
              <a:rPr lang="en-US" dirty="0" smtClean="0">
                <a:solidFill>
                  <a:schemeClr val="accent5">
                    <a:lumMod val="50000"/>
                  </a:schemeClr>
                </a:solidFill>
              </a:rPr>
              <a:t/>
            </a:r>
            <a:br>
              <a:rPr lang="en-US" dirty="0" smtClean="0">
                <a:solidFill>
                  <a:schemeClr val="accent5">
                    <a:lumMod val="50000"/>
                  </a:schemeClr>
                </a:solidFill>
              </a:rPr>
            </a:br>
            <a:r>
              <a:rPr lang="en-US" dirty="0" smtClean="0">
                <a:solidFill>
                  <a:schemeClr val="accent5">
                    <a:lumMod val="50000"/>
                  </a:schemeClr>
                </a:solidFill>
              </a:rPr>
              <a:t/>
            </a:r>
            <a:br>
              <a:rPr lang="en-US" dirty="0" smtClean="0">
                <a:solidFill>
                  <a:schemeClr val="accent5">
                    <a:lumMod val="50000"/>
                  </a:schemeClr>
                </a:solidFill>
              </a:rPr>
            </a:br>
            <a:r>
              <a:rPr lang="en-US" dirty="0">
                <a:solidFill>
                  <a:schemeClr val="accent5">
                    <a:lumMod val="50000"/>
                  </a:schemeClr>
                </a:solidFill>
              </a:rPr>
              <a:t>Air pollution is indeed a significant risk factor for human health conditions, causing allergies, respiratory and cardiovascular diseases as well as lung damage.</a:t>
            </a:r>
          </a:p>
        </p:txBody>
      </p:sp>
    </p:spTree>
    <p:extLst>
      <p:ext uri="{BB962C8B-B14F-4D97-AF65-F5344CB8AC3E}">
        <p14:creationId xmlns:p14="http://schemas.microsoft.com/office/powerpoint/2010/main" val="3100594007"/>
      </p:ext>
    </p:extLst>
  </p:cSld>
  <p:clrMapOvr>
    <a:masterClrMapping/>
  </p:clrMapOvr>
  <mc:AlternateContent xmlns:mc="http://schemas.openxmlformats.org/markup-compatibility/2006">
    <mc:Choice xmlns:p14="http://schemas.microsoft.com/office/powerpoint/2010/main" Requires="p14">
      <p:transition spd="slow" p14:dur="2500" advTm="1709">
        <p:checker/>
      </p:transition>
    </mc:Choice>
    <mc:Fallback>
      <p:transition spd="slow" advTm="1709">
        <p:checker/>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52400" y="381000"/>
            <a:ext cx="4114800" cy="944562"/>
          </a:xfrm>
        </p:spPr>
        <p:txBody>
          <a:bodyPr/>
          <a:lstStyle/>
          <a:p>
            <a:r>
              <a:rPr lang="en-US" dirty="0" smtClean="0">
                <a:solidFill>
                  <a:schemeClr val="accent6">
                    <a:lumMod val="50000"/>
                  </a:schemeClr>
                </a:solidFill>
              </a:rPr>
              <a:t>Air pollution</a:t>
            </a:r>
            <a:endParaRPr lang="en-US" dirty="0">
              <a:solidFill>
                <a:schemeClr val="accent6">
                  <a:lumMod val="50000"/>
                </a:schemeClr>
              </a:solidFill>
            </a:endParaRPr>
          </a:p>
        </p:txBody>
      </p:sp>
      <p:pic>
        <p:nvPicPr>
          <p:cNvPr id="4" name="Content Placeholder 3"/>
          <p:cNvPicPr>
            <a:picLocks noGrp="1" noChangeAspect="1"/>
          </p:cNvPicPr>
          <p:nvPr>
            <p:ph idx="1"/>
          </p:nvPr>
        </p:nvPicPr>
        <p:blipFill>
          <a:blip r:embed="rId2" cstate="print">
            <a:extLst>
              <a:ext uri="{28A0092B-C50C-407E-A947-70E740481C1C}">
                <a14:useLocalDpi xmlns:a14="http://schemas.microsoft.com/office/drawing/2010/main" val="0"/>
              </a:ext>
            </a:extLst>
          </a:blip>
          <a:stretch>
            <a:fillRect/>
          </a:stretch>
        </p:blipFill>
        <p:spPr>
          <a:xfrm>
            <a:off x="838200" y="1676400"/>
            <a:ext cx="6858000" cy="5181600"/>
          </a:xfrm>
        </p:spPr>
      </p:pic>
      <p:pic>
        <p:nvPicPr>
          <p:cNvPr id="1028" name="Picture 4" descr="https://assets.terrapass.com/wp-content/uploads/2023/01/Air-Pollution-and-Effect-on-Climate-Change-Image.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601199" y="-4140200"/>
            <a:ext cx="23891875" cy="1508601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181139961"/>
      </p:ext>
    </p:extLst>
  </p:cSld>
  <p:clrMapOvr>
    <a:masterClrMapping/>
  </p:clrMapOvr>
  <mc:AlternateContent xmlns:mc="http://schemas.openxmlformats.org/markup-compatibility/2006">
    <mc:Choice xmlns:p14="http://schemas.microsoft.com/office/powerpoint/2010/main" Requires="p14">
      <p:transition spd="slow" p14:dur="1200" advTm="1481">
        <p:dissolve/>
      </p:transition>
    </mc:Choice>
    <mc:Fallback>
      <p:transition spd="slow" advTm="1481">
        <p:dissolve/>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4191000" cy="1096962"/>
          </a:xfrm>
        </p:spPr>
        <p:txBody>
          <a:bodyPr>
            <a:normAutofit/>
          </a:bodyPr>
          <a:lstStyle/>
          <a:p>
            <a:r>
              <a:rPr lang="en-US" sz="3600" dirty="0" smtClean="0">
                <a:latin typeface="Algerian" pitchFamily="82" charset="0"/>
              </a:rPr>
              <a:t>Water pollution</a:t>
            </a:r>
            <a:endParaRPr lang="en-US" sz="3600" dirty="0">
              <a:latin typeface="Algerian" pitchFamily="82" charset="0"/>
            </a:endParaRPr>
          </a:p>
        </p:txBody>
      </p:sp>
      <p:sp>
        <p:nvSpPr>
          <p:cNvPr id="3" name="Content Placeholder 2"/>
          <p:cNvSpPr>
            <a:spLocks noGrp="1"/>
          </p:cNvSpPr>
          <p:nvPr>
            <p:ph idx="1"/>
          </p:nvPr>
        </p:nvSpPr>
        <p:spPr/>
        <p:txBody>
          <a:bodyPr>
            <a:normAutofit fontScale="85000" lnSpcReduction="20000"/>
          </a:bodyPr>
          <a:lstStyle/>
          <a:p>
            <a:r>
              <a:rPr lang="en-US" dirty="0">
                <a:solidFill>
                  <a:schemeClr val="accent6">
                    <a:lumMod val="50000"/>
                  </a:schemeClr>
                </a:solidFill>
              </a:rPr>
              <a:t>Water pollution occurs when harmful substances—often chemicals or microorganisms—contaminate a stream, river, lake, ocean, aquifer, or other body of water, degrading water quality and rendering it toxic to humans or the environment.</a:t>
            </a:r>
          </a:p>
          <a:p>
            <a:r>
              <a:rPr lang="en-US" dirty="0">
                <a:solidFill>
                  <a:schemeClr val="accent6">
                    <a:lumMod val="50000"/>
                  </a:schemeClr>
                </a:solidFill>
              </a:rPr>
              <a:t>This widespread problem of water pollution is jeopardizing our health. Unsafe water kills more people each year than war and all other forms of violence combined. Meanwhile, our drinkable water sources are finite: Less than 1 percent of the earth’s freshwater is actually accessible to us. Without action, the challenges will only increase by 2050, when global demand for freshwater is expected to be </a:t>
            </a:r>
            <a:r>
              <a:rPr lang="en-US" dirty="0">
                <a:solidFill>
                  <a:schemeClr val="accent6">
                    <a:lumMod val="50000"/>
                  </a:schemeClr>
                </a:solidFill>
                <a:hlinkClick r:id="rId2"/>
              </a:rPr>
              <a:t>one-third greater</a:t>
            </a:r>
            <a:r>
              <a:rPr lang="en-US" dirty="0">
                <a:solidFill>
                  <a:schemeClr val="accent6">
                    <a:lumMod val="50000"/>
                  </a:schemeClr>
                </a:solidFill>
              </a:rPr>
              <a:t> than it is now.</a:t>
            </a:r>
          </a:p>
          <a:p>
            <a:endParaRPr lang="en-US" dirty="0">
              <a:solidFill>
                <a:schemeClr val="accent6">
                  <a:lumMod val="50000"/>
                </a:schemeClr>
              </a:solidFill>
            </a:endParaRPr>
          </a:p>
        </p:txBody>
      </p:sp>
    </p:spTree>
    <p:extLst>
      <p:ext uri="{BB962C8B-B14F-4D97-AF65-F5344CB8AC3E}">
        <p14:creationId xmlns:p14="http://schemas.microsoft.com/office/powerpoint/2010/main" val="39135204"/>
      </p:ext>
    </p:extLst>
  </p:cSld>
  <p:clrMapOvr>
    <a:masterClrMapping/>
  </p:clrMapOvr>
  <mc:AlternateContent xmlns:mc="http://schemas.openxmlformats.org/markup-compatibility/2006">
    <mc:Choice xmlns:p14="http://schemas.microsoft.com/office/powerpoint/2010/main" Requires="p14">
      <p:transition spd="slow" p14:dur="3000" advTm="380">
        <p14:shred/>
      </p:transition>
    </mc:Choice>
    <mc:Fallback>
      <p:transition spd="slow" advTm="380">
        <p:fade/>
      </p:transition>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5715000" cy="1173162"/>
          </a:xfrm>
        </p:spPr>
        <p:txBody>
          <a:bodyPr>
            <a:normAutofit fontScale="90000"/>
          </a:bodyPr>
          <a:lstStyle/>
          <a:p>
            <a:r>
              <a:rPr lang="en-US" sz="3600" dirty="0" smtClean="0">
                <a:latin typeface="Algerian" pitchFamily="82" charset="0"/>
              </a:rPr>
              <a:t>Effect of water pollution on human body</a:t>
            </a:r>
            <a:endParaRPr lang="en-US" sz="3600" dirty="0">
              <a:latin typeface="Algerian" pitchFamily="82" charset="0"/>
            </a:endParaRPr>
          </a:p>
        </p:txBody>
      </p:sp>
      <p:sp>
        <p:nvSpPr>
          <p:cNvPr id="3" name="Content Placeholder 2"/>
          <p:cNvSpPr>
            <a:spLocks noGrp="1"/>
          </p:cNvSpPr>
          <p:nvPr>
            <p:ph idx="1"/>
          </p:nvPr>
        </p:nvSpPr>
        <p:spPr/>
        <p:txBody>
          <a:bodyPr/>
          <a:lstStyle/>
          <a:p>
            <a:r>
              <a:rPr lang="en-US" dirty="0" smtClean="0">
                <a:solidFill>
                  <a:schemeClr val="accent5">
                    <a:lumMod val="50000"/>
                  </a:schemeClr>
                </a:solidFill>
              </a:rPr>
              <a:t>.</a:t>
            </a:r>
            <a:r>
              <a:rPr lang="en-US" dirty="0" smtClean="0">
                <a:solidFill>
                  <a:schemeClr val="accent5">
                    <a:lumMod val="50000"/>
                  </a:schemeClr>
                </a:solidFill>
              </a:rPr>
              <a:t> Water pollution has very negative effects on public health. A lot of diseases result from drinking or being in contact with contaminated water, such as diarrhea, cholera, typhoid, dysentery or skin infections. In zones where there is no available drinking water, the main risk is dehydration obviously</a:t>
            </a:r>
            <a:endParaRPr lang="en-US" dirty="0">
              <a:solidFill>
                <a:schemeClr val="accent5">
                  <a:lumMod val="50000"/>
                </a:schemeClr>
              </a:solidFill>
            </a:endParaRPr>
          </a:p>
        </p:txBody>
      </p:sp>
    </p:spTree>
    <p:extLst>
      <p:ext uri="{BB962C8B-B14F-4D97-AF65-F5344CB8AC3E}">
        <p14:creationId xmlns:p14="http://schemas.microsoft.com/office/powerpoint/2010/main" val="334820364"/>
      </p:ext>
    </p:extLst>
  </p:cSld>
  <p:clrMapOvr>
    <a:masterClrMapping/>
  </p:clrMapOvr>
  <mc:AlternateContent xmlns:mc="http://schemas.openxmlformats.org/markup-compatibility/2006">
    <mc:Choice xmlns:p14="http://schemas.microsoft.com/office/powerpoint/2010/main" Requires="p14">
      <p:transition spd="slow" p14:dur="4000" advTm="385">
        <p14:vortex dir="r"/>
      </p:transition>
    </mc:Choice>
    <mc:Fallback>
      <p:transition spd="slow" advTm="385">
        <p:fade/>
      </p:transition>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52400" y="228600"/>
            <a:ext cx="4876800" cy="1219200"/>
          </a:xfrm>
        </p:spPr>
        <p:txBody>
          <a:bodyPr>
            <a:noAutofit/>
          </a:bodyPr>
          <a:lstStyle/>
          <a:p>
            <a:r>
              <a:rPr lang="en-US" sz="4800" dirty="0" smtClean="0">
                <a:solidFill>
                  <a:schemeClr val="accent3">
                    <a:lumMod val="50000"/>
                  </a:schemeClr>
                </a:solidFill>
              </a:rPr>
              <a:t>Water pollution</a:t>
            </a:r>
            <a:endParaRPr lang="en-US" sz="4800" dirty="0">
              <a:solidFill>
                <a:schemeClr val="accent3">
                  <a:lumMod val="50000"/>
                </a:schemeClr>
              </a:solidFill>
            </a:endParaRPr>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381000" y="1524000"/>
            <a:ext cx="6788944" cy="4525963"/>
          </a:xfrm>
        </p:spPr>
      </p:pic>
    </p:spTree>
    <p:extLst>
      <p:ext uri="{BB962C8B-B14F-4D97-AF65-F5344CB8AC3E}">
        <p14:creationId xmlns:p14="http://schemas.microsoft.com/office/powerpoint/2010/main" val="195211830"/>
      </p:ext>
    </p:extLst>
  </p:cSld>
  <p:clrMapOvr>
    <a:masterClrMapping/>
  </p:clrMapOvr>
  <mc:AlternateContent xmlns:mc="http://schemas.openxmlformats.org/markup-compatibility/2006">
    <mc:Choice xmlns:p14="http://schemas.microsoft.com/office/powerpoint/2010/main" Requires="p14">
      <p:transition spd="slow" p14:dur="3900" advTm="1335">
        <p14:glitter pattern="hexagon"/>
      </p:transition>
    </mc:Choice>
    <mc:Fallback>
      <p:transition spd="slow" advTm="1335">
        <p:fade/>
      </p:transition>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flipH="1">
            <a:off x="-1143000" y="-45719"/>
            <a:ext cx="838200" cy="45719"/>
          </a:xfrm>
        </p:spPr>
        <p:txBody>
          <a:bodyPr>
            <a:normAutofit fontScale="90000"/>
          </a:bodyPr>
          <a:lstStyle/>
          <a:p>
            <a:endParaRPr lang="en-US" dirty="0"/>
          </a:p>
        </p:txBody>
      </p:sp>
      <p:pic>
        <p:nvPicPr>
          <p:cNvPr id="4" name="Content Placeholder 3"/>
          <p:cNvPicPr>
            <a:picLocks noGrp="1" noChangeAspect="1"/>
          </p:cNvPicPr>
          <p:nvPr>
            <p:ph idx="1"/>
          </p:nvPr>
        </p:nvPicPr>
        <p:blipFill>
          <a:blip r:embed="rId2" cstate="print">
            <a:extLst>
              <a:ext uri="{28A0092B-C50C-407E-A947-70E740481C1C}">
                <a14:useLocalDpi xmlns:a14="http://schemas.microsoft.com/office/drawing/2010/main" val="0"/>
              </a:ext>
            </a:extLst>
          </a:blip>
          <a:stretch>
            <a:fillRect/>
          </a:stretch>
        </p:blipFill>
        <p:spPr>
          <a:xfrm>
            <a:off x="914400" y="609600"/>
            <a:ext cx="7391400" cy="5250722"/>
          </a:xfrm>
        </p:spPr>
      </p:pic>
    </p:spTree>
    <p:extLst>
      <p:ext uri="{BB962C8B-B14F-4D97-AF65-F5344CB8AC3E}">
        <p14:creationId xmlns:p14="http://schemas.microsoft.com/office/powerpoint/2010/main" val="2095222949"/>
      </p:ext>
    </p:extLst>
  </p:cSld>
  <p:clrMapOvr>
    <a:masterClrMapping/>
  </p:clrMapOvr>
  <mc:AlternateContent xmlns:mc="http://schemas.openxmlformats.org/markup-compatibility/2006">
    <mc:Choice xmlns:p14="http://schemas.microsoft.com/office/powerpoint/2010/main" Requires="p14">
      <p:transition spd="slow" p14:dur="1200" advTm="321">
        <p:dissolve/>
      </p:transition>
    </mc:Choice>
    <mc:Fallback>
      <p:transition spd="slow" advTm="321">
        <p:dissolve/>
      </p:transition>
    </mc:Fallback>
  </mc:AlternateContent>
  <p:timing>
    <p:tnLst>
      <p:par>
        <p:cTn id="1" dur="indefinite" restart="never" nodeType="tmRoot"/>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Apex">
  <a:themeElements>
    <a:clrScheme name="Apex">
      <a:dk1>
        <a:sysClr val="windowText" lastClr="000000"/>
      </a:dk1>
      <a:lt1>
        <a:sysClr val="window" lastClr="FFFFFF"/>
      </a:lt1>
      <a:dk2>
        <a:srgbClr val="69676D"/>
      </a:dk2>
      <a:lt2>
        <a:srgbClr val="C9C2D1"/>
      </a:lt2>
      <a:accent1>
        <a:srgbClr val="CEB966"/>
      </a:accent1>
      <a:accent2>
        <a:srgbClr val="9CB084"/>
      </a:accent2>
      <a:accent3>
        <a:srgbClr val="6BB1C9"/>
      </a:accent3>
      <a:accent4>
        <a:srgbClr val="6585CF"/>
      </a:accent4>
      <a:accent5>
        <a:srgbClr val="7E6BC9"/>
      </a:accent5>
      <a:accent6>
        <a:srgbClr val="A379BB"/>
      </a:accent6>
      <a:hlink>
        <a:srgbClr val="410082"/>
      </a:hlink>
      <a:folHlink>
        <a:srgbClr val="932968"/>
      </a:folHlink>
    </a:clrScheme>
    <a:fontScheme name="Apex">
      <a:majorFont>
        <a:latin typeface="Lucida Sans"/>
        <a:ea typeface=""/>
        <a:cs typeface=""/>
        <a:font script="Grek" typeface="Arial"/>
        <a:font script="Cyrl" typeface="Arial"/>
        <a:font script="Jpan" typeface="HG丸ｺﾞｼｯｸM-PRO"/>
        <a:font script="Hang" typeface="휴먼옛체"/>
        <a:font script="Hans" typeface="黑体"/>
        <a:font script="Hant" typeface="微軟正黑體"/>
        <a:font script="Arab" typeface="Tahoma"/>
        <a:font script="Hebr" typeface="Levenim MT"/>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Book Antiqua"/>
        <a:ea typeface=""/>
        <a:cs typeface=""/>
        <a:font script="Grek" typeface="Times New Roman"/>
        <a:font script="Cyrl" typeface="Times New Roman"/>
        <a:font script="Jpan" typeface="HG明朝B"/>
        <a:font script="Hang" typeface="돋움"/>
        <a:font script="Hans" typeface="宋体"/>
        <a:font script="Hant" typeface="新細明體"/>
        <a:font script="Arab" typeface="Times New Roman"/>
        <a:font script="Hebr" typeface="David"/>
        <a:font script="Thai" typeface="EucrosiaUPC"/>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inorFont>
    </a:fontScheme>
    <a:fmtScheme name="Apex">
      <a:fillStyleLst>
        <a:solidFill>
          <a:schemeClr val="phClr"/>
        </a:solidFill>
        <a:gradFill rotWithShape="1">
          <a:gsLst>
            <a:gs pos="20000">
              <a:schemeClr val="phClr">
                <a:tint val="9000"/>
              </a:schemeClr>
            </a:gs>
            <a:gs pos="100000">
              <a:schemeClr val="phClr">
                <a:tint val="70000"/>
                <a:satMod val="100000"/>
              </a:schemeClr>
            </a:gs>
          </a:gsLst>
          <a:path path="circle">
            <a:fillToRect l="-15000" t="-15000" r="115000" b="115000"/>
          </a:path>
        </a:gradFill>
        <a:gradFill rotWithShape="1">
          <a:gsLst>
            <a:gs pos="0">
              <a:schemeClr val="phClr">
                <a:shade val="60000"/>
              </a:schemeClr>
            </a:gs>
            <a:gs pos="33000">
              <a:schemeClr val="phClr">
                <a:tint val="86500"/>
              </a:schemeClr>
            </a:gs>
            <a:gs pos="46750">
              <a:schemeClr val="phClr">
                <a:tint val="71000"/>
                <a:satMod val="112000"/>
              </a:schemeClr>
            </a:gs>
            <a:gs pos="53000">
              <a:schemeClr val="phClr">
                <a:tint val="71000"/>
                <a:satMod val="112000"/>
              </a:schemeClr>
            </a:gs>
            <a:gs pos="68000">
              <a:schemeClr val="phClr">
                <a:tint val="86000"/>
              </a:schemeClr>
            </a:gs>
            <a:gs pos="100000">
              <a:schemeClr val="phClr">
                <a:shade val="60000"/>
              </a:schemeClr>
            </a:gs>
          </a:gsLst>
          <a:lin ang="8350000" scaled="1"/>
        </a:gradFill>
      </a:fillStyleLst>
      <a:lnStyleLst>
        <a:ln w="9525" cap="flat" cmpd="sng" algn="ctr">
          <a:solidFill>
            <a:schemeClr val="phClr">
              <a:shade val="48000"/>
              <a:satMod val="110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130000" dist="101600" dir="2700000" algn="tl" rotWithShape="0">
              <a:srgbClr val="000000">
                <a:alpha val="35000"/>
              </a:srgbClr>
            </a:outerShdw>
          </a:effectLst>
        </a:effectStyle>
        <a:effectStyle>
          <a:effectLst>
            <a:outerShdw blurRad="190500" dist="228600" dir="2700000" sy="90000" rotWithShape="0">
              <a:srgbClr val="000000">
                <a:alpha val="25500"/>
              </a:srgbClr>
            </a:outerShdw>
          </a:effectLst>
        </a:effectStyle>
        <a:effectStyle>
          <a:effectLst>
            <a:outerShdw blurRad="190500" dist="228600" dir="2700000" sy="90000" rotWithShape="0">
              <a:srgbClr val="000000">
                <a:alpha val="25500"/>
              </a:srgbClr>
            </a:outerShdw>
          </a:effectLst>
          <a:scene3d>
            <a:camera prst="orthographicFront" fov="0">
              <a:rot lat="0" lon="0" rev="0"/>
            </a:camera>
            <a:lightRig rig="soft" dir="tl">
              <a:rot lat="0" lon="0" rev="20100000"/>
            </a:lightRig>
          </a:scene3d>
          <a:sp3d>
            <a:bevelT w="50800" h="50800"/>
          </a:sp3d>
        </a:effectStyle>
      </a:effectStyleLst>
      <a:bgFillStyleLst>
        <a:solidFill>
          <a:schemeClr val="phClr"/>
        </a:solidFill>
        <a:gradFill rotWithShape="1">
          <a:gsLst>
            <a:gs pos="0">
              <a:schemeClr val="phClr">
                <a:tint val="50000"/>
                <a:satMod val="180000"/>
              </a:schemeClr>
            </a:gs>
            <a:gs pos="100000">
              <a:schemeClr val="phClr">
                <a:shade val="45000"/>
                <a:satMod val="120000"/>
              </a:schemeClr>
            </a:gs>
          </a:gsLst>
          <a:path path="circle">
            <a:fillToRect r="100000" b="100000"/>
          </a:path>
        </a:gradFill>
        <a:blipFill>
          <a:blip xmlns:r="http://schemas.openxmlformats.org/officeDocument/2006/relationships" r:embed="rId1">
            <a:duotone>
              <a:schemeClr val="phClr">
                <a:shade val="3000"/>
                <a:satMod val="110000"/>
              </a:schemeClr>
              <a:schemeClr val="phClr">
                <a:tint val="60000"/>
                <a:satMod val="425000"/>
              </a:schemeClr>
            </a:duotone>
          </a:blip>
          <a:stretch>
            <a:fillRect/>
          </a:stretch>
        </a:blip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Apex</Template>
  <TotalTime>62</TotalTime>
  <Words>285</Words>
  <Application>Microsoft Office PowerPoint</Application>
  <PresentationFormat>On-screen Show (4:3)</PresentationFormat>
  <Paragraphs>21</Paragraphs>
  <Slides>9</Slides>
  <Notes>0</Notes>
  <HiddenSlides>0</HiddenSlides>
  <MMClips>0</MMClips>
  <ScaleCrop>false</ScaleCrop>
  <HeadingPairs>
    <vt:vector size="4" baseType="variant">
      <vt:variant>
        <vt:lpstr>Theme</vt:lpstr>
      </vt:variant>
      <vt:variant>
        <vt:i4>1</vt:i4>
      </vt:variant>
      <vt:variant>
        <vt:lpstr>Slide Titles</vt:lpstr>
      </vt:variant>
      <vt:variant>
        <vt:i4>9</vt:i4>
      </vt:variant>
    </vt:vector>
  </HeadingPairs>
  <TitlesOfParts>
    <vt:vector size="10" baseType="lpstr">
      <vt:lpstr>Apex</vt:lpstr>
      <vt:lpstr>What is pollution</vt:lpstr>
      <vt:lpstr>Types of pollution</vt:lpstr>
      <vt:lpstr>What is air pollution</vt:lpstr>
      <vt:lpstr>Effect of air pollution on human body</vt:lpstr>
      <vt:lpstr>Air pollution</vt:lpstr>
      <vt:lpstr>Water pollution</vt:lpstr>
      <vt:lpstr>Effect of water pollution on human body</vt:lpstr>
      <vt:lpstr>Water pollution</vt:lpstr>
      <vt:lpstr>PowerPoint Presentation</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What is pollution</dc:title>
  <dc:creator>Windows User</dc:creator>
  <cp:lastModifiedBy>Windows User</cp:lastModifiedBy>
  <cp:revision>6</cp:revision>
  <dcterms:created xsi:type="dcterms:W3CDTF">2024-05-22T08:26:11Z</dcterms:created>
  <dcterms:modified xsi:type="dcterms:W3CDTF">2024-05-22T09:28:22Z</dcterms:modified>
</cp:coreProperties>
</file>

<file path=docProps/thumbnail.jpeg>
</file>